
<file path=[Content_Types].xml><?xml version="1.0" encoding="utf-8"?>
<Types xmlns="http://schemas.openxmlformats.org/package/2006/content-types">
  <Default Extension="mp3" ContentType="audio/mpeg"/>
  <Default Extension="png" ContentType="image/png"/>
  <Default Extension="svg" ContentType="image/svg+xml"/>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61"/>
  </p:notesMasterIdLst>
  <p:sldIdLst>
    <p:sldId id="270" r:id="rId4"/>
    <p:sldId id="259" r:id="rId5"/>
    <p:sldId id="300" r:id="rId6"/>
    <p:sldId id="301" r:id="rId7"/>
    <p:sldId id="302" r:id="rId8"/>
    <p:sldId id="303" r:id="rId9"/>
    <p:sldId id="304" r:id="rId10"/>
    <p:sldId id="305" r:id="rId11"/>
    <p:sldId id="306" r:id="rId12"/>
    <p:sldId id="307" r:id="rId13"/>
    <p:sldId id="339" r:id="rId14"/>
    <p:sldId id="340" r:id="rId15"/>
    <p:sldId id="341" r:id="rId16"/>
    <p:sldId id="342" r:id="rId17"/>
    <p:sldId id="344" r:id="rId18"/>
    <p:sldId id="345" r:id="rId19"/>
    <p:sldId id="346" r:id="rId20"/>
    <p:sldId id="347" r:id="rId21"/>
    <p:sldId id="338" r:id="rId22"/>
    <p:sldId id="343" r:id="rId23"/>
    <p:sldId id="308" r:id="rId24"/>
    <p:sldId id="309" r:id="rId25"/>
    <p:sldId id="348" r:id="rId26"/>
    <p:sldId id="349" r:id="rId27"/>
    <p:sldId id="350" r:id="rId28"/>
    <p:sldId id="351" r:id="rId29"/>
    <p:sldId id="352" r:id="rId30"/>
    <p:sldId id="353" r:id="rId31"/>
    <p:sldId id="354" r:id="rId32"/>
    <p:sldId id="315" r:id="rId33"/>
    <p:sldId id="322" r:id="rId34"/>
    <p:sldId id="323" r:id="rId35"/>
    <p:sldId id="355" r:id="rId36"/>
    <p:sldId id="357" r:id="rId37"/>
    <p:sldId id="358" r:id="rId38"/>
    <p:sldId id="359" r:id="rId39"/>
    <p:sldId id="360" r:id="rId40"/>
    <p:sldId id="361" r:id="rId41"/>
    <p:sldId id="362" r:id="rId42"/>
    <p:sldId id="363" r:id="rId43"/>
    <p:sldId id="364" r:id="rId44"/>
    <p:sldId id="365" r:id="rId45"/>
    <p:sldId id="366" r:id="rId46"/>
    <p:sldId id="367" r:id="rId47"/>
    <p:sldId id="274" r:id="rId48"/>
    <p:sldId id="332" r:id="rId49"/>
    <p:sldId id="373" r:id="rId50"/>
    <p:sldId id="374" r:id="rId51"/>
    <p:sldId id="375" r:id="rId52"/>
    <p:sldId id="376" r:id="rId53"/>
    <p:sldId id="334" r:id="rId54"/>
    <p:sldId id="370" r:id="rId55"/>
    <p:sldId id="371" r:id="rId56"/>
    <p:sldId id="372" r:id="rId57"/>
    <p:sldId id="289" r:id="rId58"/>
    <p:sldId id="266" r:id="rId59"/>
    <p:sldId id="27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35"/>
    <a:srgbClr val="CE3A9D"/>
    <a:srgbClr val="FDBED1"/>
    <a:srgbClr val="CC00FF"/>
    <a:srgbClr val="CC66FF"/>
    <a:srgbClr val="FFF2CC"/>
    <a:srgbClr val="000000"/>
    <a:srgbClr val="E9EBF5"/>
    <a:srgbClr val="FFCB25"/>
    <a:srgbClr val="FCBC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4660"/>
  </p:normalViewPr>
  <p:slideViewPr>
    <p:cSldViewPr snapToGrid="0">
      <p:cViewPr varScale="1">
        <p:scale>
          <a:sx n="78" d="100"/>
          <a:sy n="78" d="100"/>
        </p:scale>
        <p:origin x="72" y="1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70983-1D6E-47F4-8C6C-33B3505F24CD}" type="datetimeFigureOut">
              <a:rPr lang="en-GB" smtClean="0"/>
              <a:t>18/12/2021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A8497-7026-453E-A569-1935245AB097}" type="slidenum">
              <a:rPr lang="en-GB" smtClean="0"/>
              <a:t>‹#›</a:t>
            </a:fld>
            <a:endParaRPr lang="en-GB"/>
          </a:p>
        </p:txBody>
      </p:sp>
    </p:spTree>
    <p:extLst>
      <p:ext uri="{BB962C8B-B14F-4D97-AF65-F5344CB8AC3E}">
        <p14:creationId xmlns:p14="http://schemas.microsoft.com/office/powerpoint/2010/main" val="1985861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47</a:t>
            </a:fld>
            <a:endParaRPr lang="en-GB">
              <a:solidFill>
                <a:prstClr val="black"/>
              </a:solidFill>
            </a:endParaRPr>
          </a:p>
        </p:txBody>
      </p:sp>
    </p:spTree>
    <p:extLst>
      <p:ext uri="{BB962C8B-B14F-4D97-AF65-F5344CB8AC3E}">
        <p14:creationId xmlns:p14="http://schemas.microsoft.com/office/powerpoint/2010/main" val="138323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48</a:t>
            </a:fld>
            <a:endParaRPr lang="en-GB">
              <a:solidFill>
                <a:prstClr val="black"/>
              </a:solidFill>
            </a:endParaRPr>
          </a:p>
        </p:txBody>
      </p:sp>
    </p:spTree>
    <p:extLst>
      <p:ext uri="{BB962C8B-B14F-4D97-AF65-F5344CB8AC3E}">
        <p14:creationId xmlns:p14="http://schemas.microsoft.com/office/powerpoint/2010/main" val="3078390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49</a:t>
            </a:fld>
            <a:endParaRPr lang="en-GB">
              <a:solidFill>
                <a:prstClr val="black"/>
              </a:solidFill>
            </a:endParaRPr>
          </a:p>
        </p:txBody>
      </p:sp>
    </p:spTree>
    <p:extLst>
      <p:ext uri="{BB962C8B-B14F-4D97-AF65-F5344CB8AC3E}">
        <p14:creationId xmlns:p14="http://schemas.microsoft.com/office/powerpoint/2010/main" val="564972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50</a:t>
            </a:fld>
            <a:endParaRPr lang="en-GB">
              <a:solidFill>
                <a:prstClr val="black"/>
              </a:solidFill>
            </a:endParaRPr>
          </a:p>
        </p:txBody>
      </p:sp>
    </p:spTree>
    <p:extLst>
      <p:ext uri="{BB962C8B-B14F-4D97-AF65-F5344CB8AC3E}">
        <p14:creationId xmlns:p14="http://schemas.microsoft.com/office/powerpoint/2010/main" val="275953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t>51</a:t>
            </a:fld>
            <a:endParaRPr lang="en-GB"/>
          </a:p>
        </p:txBody>
      </p:sp>
    </p:spTree>
    <p:extLst>
      <p:ext uri="{BB962C8B-B14F-4D97-AF65-F5344CB8AC3E}">
        <p14:creationId xmlns:p14="http://schemas.microsoft.com/office/powerpoint/2010/main" val="4004526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52</a:t>
            </a:fld>
            <a:endParaRPr lang="en-GB">
              <a:solidFill>
                <a:prstClr val="black"/>
              </a:solidFill>
            </a:endParaRPr>
          </a:p>
        </p:txBody>
      </p:sp>
    </p:spTree>
    <p:extLst>
      <p:ext uri="{BB962C8B-B14F-4D97-AF65-F5344CB8AC3E}">
        <p14:creationId xmlns:p14="http://schemas.microsoft.com/office/powerpoint/2010/main" val="51511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53</a:t>
            </a:fld>
            <a:endParaRPr lang="en-GB">
              <a:solidFill>
                <a:prstClr val="black"/>
              </a:solidFill>
            </a:endParaRPr>
          </a:p>
        </p:txBody>
      </p:sp>
    </p:spTree>
    <p:extLst>
      <p:ext uri="{BB962C8B-B14F-4D97-AF65-F5344CB8AC3E}">
        <p14:creationId xmlns:p14="http://schemas.microsoft.com/office/powerpoint/2010/main" val="156798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54</a:t>
            </a:fld>
            <a:endParaRPr lang="en-GB">
              <a:solidFill>
                <a:prstClr val="black"/>
              </a:solidFill>
            </a:endParaRPr>
          </a:p>
        </p:txBody>
      </p:sp>
    </p:spTree>
    <p:extLst>
      <p:ext uri="{BB962C8B-B14F-4D97-AF65-F5344CB8AC3E}">
        <p14:creationId xmlns:p14="http://schemas.microsoft.com/office/powerpoint/2010/main" val="90035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254EC5-52D1-4329-A4BA-18F901874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 xmlns:a16="http://schemas.microsoft.com/office/drawing/2014/main" id="{42E91AEE-5960-49D5-BE85-AE57ED0C4E09}"/>
              </a:ext>
            </a:extLst>
          </p:cNvPr>
          <p:cNvSpPr>
            <a:spLocks noGrp="1"/>
          </p:cNvSpPr>
          <p:nvPr>
            <p:ph type="subTitle" idx="1"/>
          </p:nvPr>
        </p:nvSpPr>
        <p:spPr>
          <a:xfrm>
            <a:off x="1524000" y="3602038"/>
            <a:ext cx="9144000" cy="1655762"/>
          </a:xfrm>
        </p:spPr>
        <p:txBody>
          <a:bodyPr/>
          <a:lstStyle>
            <a:lvl1pPr marL="0" indent="0" algn="ctr">
              <a:buNone/>
              <a:defRPr sz="2400"/>
            </a:lvl1pPr>
            <a:lvl2pPr marL="457192" indent="0" algn="ctr">
              <a:buNone/>
              <a:defRPr sz="2000"/>
            </a:lvl2pPr>
            <a:lvl3pPr marL="914384" indent="0" algn="ctr">
              <a:buNone/>
              <a:defRPr sz="1800"/>
            </a:lvl3pPr>
            <a:lvl4pPr marL="1371576" indent="0" algn="ctr">
              <a:buNone/>
              <a:defRPr sz="1600"/>
            </a:lvl4pPr>
            <a:lvl5pPr marL="1828768" indent="0" algn="ctr">
              <a:buNone/>
              <a:defRPr sz="1600"/>
            </a:lvl5pPr>
            <a:lvl6pPr marL="2285960" indent="0" algn="ctr">
              <a:buNone/>
              <a:defRPr sz="1600"/>
            </a:lvl6pPr>
            <a:lvl7pPr marL="2743152" indent="0" algn="ctr">
              <a:buNone/>
              <a:defRPr sz="1600"/>
            </a:lvl7pPr>
            <a:lvl8pPr marL="3200344" indent="0" algn="ctr">
              <a:buNone/>
              <a:defRPr sz="1600"/>
            </a:lvl8pPr>
            <a:lvl9pPr marL="3657536" indent="0" algn="ctr">
              <a:buNone/>
              <a:defRPr sz="1600"/>
            </a:lvl9pPr>
          </a:lstStyle>
          <a:p>
            <a:r>
              <a:rPr lang="en-US"/>
              <a:t>Click to edit Master subtitle style</a:t>
            </a:r>
            <a:endParaRPr lang="en-GB"/>
          </a:p>
        </p:txBody>
      </p:sp>
      <p:sp>
        <p:nvSpPr>
          <p:cNvPr id="4" name="Date Placeholder 3">
            <a:extLst>
              <a:ext uri="{FF2B5EF4-FFF2-40B4-BE49-F238E27FC236}">
                <a16:creationId xmlns="" xmlns:a16="http://schemas.microsoft.com/office/drawing/2014/main" id="{3918AF10-5F6F-43AD-83DF-C1543D8D3364}"/>
              </a:ext>
            </a:extLst>
          </p:cNvPr>
          <p:cNvSpPr>
            <a:spLocks noGrp="1"/>
          </p:cNvSpPr>
          <p:nvPr>
            <p:ph type="dt" sz="half" idx="10"/>
          </p:nvPr>
        </p:nvSpPr>
        <p:spPr/>
        <p:txBody>
          <a:bodyPr/>
          <a:lstStyle/>
          <a:p>
            <a:fld id="{27078AE3-5AD4-4496-B9A5-215EABBD4EB1}" type="datetimeFigureOut">
              <a:rPr lang="en-GB" smtClean="0"/>
              <a:t>18/12/2021</a:t>
            </a:fld>
            <a:endParaRPr lang="en-GB"/>
          </a:p>
        </p:txBody>
      </p:sp>
      <p:sp>
        <p:nvSpPr>
          <p:cNvPr id="5" name="Footer Placeholder 4">
            <a:extLst>
              <a:ext uri="{FF2B5EF4-FFF2-40B4-BE49-F238E27FC236}">
                <a16:creationId xmlns="" xmlns:a16="http://schemas.microsoft.com/office/drawing/2014/main" id="{F879ED12-065C-4700-A271-0610DA5898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4E117F67-5950-4821-BD17-AF9E370A2628}"/>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18279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CD2105-A669-432F-B54A-C8574169B9B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5146D7DC-AB99-46F2-95F2-61D72821C5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06969806-DD55-48DC-B75D-F8EF10498155}"/>
              </a:ext>
            </a:extLst>
          </p:cNvPr>
          <p:cNvSpPr>
            <a:spLocks noGrp="1"/>
          </p:cNvSpPr>
          <p:nvPr>
            <p:ph type="dt" sz="half" idx="10"/>
          </p:nvPr>
        </p:nvSpPr>
        <p:spPr/>
        <p:txBody>
          <a:bodyPr/>
          <a:lstStyle/>
          <a:p>
            <a:fld id="{27078AE3-5AD4-4496-B9A5-215EABBD4EB1}" type="datetimeFigureOut">
              <a:rPr lang="en-GB" smtClean="0"/>
              <a:t>18/12/2021</a:t>
            </a:fld>
            <a:endParaRPr lang="en-GB"/>
          </a:p>
        </p:txBody>
      </p:sp>
      <p:sp>
        <p:nvSpPr>
          <p:cNvPr id="5" name="Footer Placeholder 4">
            <a:extLst>
              <a:ext uri="{FF2B5EF4-FFF2-40B4-BE49-F238E27FC236}">
                <a16:creationId xmlns="" xmlns:a16="http://schemas.microsoft.com/office/drawing/2014/main" id="{720C8CA1-CA38-46DF-9DC3-1990AC4C9E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24F47EA4-8729-49CE-91B5-E2E443B4123B}"/>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4285153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16179AC-46AE-416D-8522-E357528B61E5}"/>
              </a:ext>
            </a:extLst>
          </p:cNvPr>
          <p:cNvSpPr>
            <a:spLocks noGrp="1"/>
          </p:cNvSpPr>
          <p:nvPr>
            <p:ph type="title" orient="vert"/>
          </p:nvPr>
        </p:nvSpPr>
        <p:spPr>
          <a:xfrm>
            <a:off x="8724900" y="365125"/>
            <a:ext cx="2628901" cy="5811838"/>
          </a:xfrm>
        </p:spPr>
        <p:txBody>
          <a:bodyPr vert="eaVert"/>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800B5986-7624-4163-9CA4-9C93AA53A5AA}"/>
              </a:ext>
            </a:extLst>
          </p:cNvPr>
          <p:cNvSpPr>
            <a:spLocks noGrp="1"/>
          </p:cNvSpPr>
          <p:nvPr>
            <p:ph type="body" orient="vert" idx="1"/>
          </p:nvPr>
        </p:nvSpPr>
        <p:spPr>
          <a:xfrm>
            <a:off x="838200" y="365125"/>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0C6AEEEB-EEA0-4FF3-8627-23413212E3EE}"/>
              </a:ext>
            </a:extLst>
          </p:cNvPr>
          <p:cNvSpPr>
            <a:spLocks noGrp="1"/>
          </p:cNvSpPr>
          <p:nvPr>
            <p:ph type="dt" sz="half" idx="10"/>
          </p:nvPr>
        </p:nvSpPr>
        <p:spPr/>
        <p:txBody>
          <a:bodyPr/>
          <a:lstStyle/>
          <a:p>
            <a:fld id="{27078AE3-5AD4-4496-B9A5-215EABBD4EB1}" type="datetimeFigureOut">
              <a:rPr lang="en-GB" smtClean="0"/>
              <a:t>18/12/2021</a:t>
            </a:fld>
            <a:endParaRPr lang="en-GB"/>
          </a:p>
        </p:txBody>
      </p:sp>
      <p:sp>
        <p:nvSpPr>
          <p:cNvPr id="5" name="Footer Placeholder 4">
            <a:extLst>
              <a:ext uri="{FF2B5EF4-FFF2-40B4-BE49-F238E27FC236}">
                <a16:creationId xmlns="" xmlns:a16="http://schemas.microsoft.com/office/drawing/2014/main" id="{F1C64515-74A4-402B-976E-769926C87D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C251DC76-C6AC-4EEC-9C7D-1DD158968970}"/>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933060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1" indent="0" algn="ctr">
              <a:buNone/>
              <a:defRPr sz="2000"/>
            </a:lvl2pPr>
            <a:lvl3pPr marL="914362" indent="0" algn="ctr">
              <a:buNone/>
              <a:defRPr sz="1800"/>
            </a:lvl3pPr>
            <a:lvl4pPr marL="1371542" indent="0" algn="ctr">
              <a:buNone/>
              <a:defRPr sz="1600"/>
            </a:lvl4pPr>
            <a:lvl5pPr marL="1828722" indent="0" algn="ctr">
              <a:buNone/>
              <a:defRPr sz="1600"/>
            </a:lvl5pPr>
            <a:lvl6pPr marL="2285903" indent="0" algn="ctr">
              <a:buNone/>
              <a:defRPr sz="1600"/>
            </a:lvl6pPr>
            <a:lvl7pPr marL="2743084" indent="0" algn="ctr">
              <a:buNone/>
              <a:defRPr sz="1600"/>
            </a:lvl7pPr>
            <a:lvl8pPr marL="3200264" indent="0" algn="ctr">
              <a:buNone/>
              <a:defRPr sz="1600"/>
            </a:lvl8pPr>
            <a:lvl9pPr marL="3657445"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18/12/2021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6782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18/12/2021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0166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81" indent="0">
              <a:buNone/>
              <a:defRPr sz="2000">
                <a:solidFill>
                  <a:schemeClr val="tx1">
                    <a:tint val="75000"/>
                  </a:schemeClr>
                </a:solidFill>
              </a:defRPr>
            </a:lvl2pPr>
            <a:lvl3pPr marL="914362" indent="0">
              <a:buNone/>
              <a:defRPr sz="1800">
                <a:solidFill>
                  <a:schemeClr val="tx1">
                    <a:tint val="75000"/>
                  </a:schemeClr>
                </a:solidFill>
              </a:defRPr>
            </a:lvl3pPr>
            <a:lvl4pPr marL="1371542" indent="0">
              <a:buNone/>
              <a:defRPr sz="1600">
                <a:solidFill>
                  <a:schemeClr val="tx1">
                    <a:tint val="75000"/>
                  </a:schemeClr>
                </a:solidFill>
              </a:defRPr>
            </a:lvl4pPr>
            <a:lvl5pPr marL="1828722" indent="0">
              <a:buNone/>
              <a:defRPr sz="1600">
                <a:solidFill>
                  <a:schemeClr val="tx1">
                    <a:tint val="75000"/>
                  </a:schemeClr>
                </a:solidFill>
              </a:defRPr>
            </a:lvl5pPr>
            <a:lvl6pPr marL="2285903" indent="0">
              <a:buNone/>
              <a:defRPr sz="1600">
                <a:solidFill>
                  <a:schemeClr val="tx1">
                    <a:tint val="75000"/>
                  </a:schemeClr>
                </a:solidFill>
              </a:defRPr>
            </a:lvl6pPr>
            <a:lvl7pPr marL="2743084" indent="0">
              <a:buNone/>
              <a:defRPr sz="1600">
                <a:solidFill>
                  <a:schemeClr val="tx1">
                    <a:tint val="75000"/>
                  </a:schemeClr>
                </a:solidFill>
              </a:defRPr>
            </a:lvl7pPr>
            <a:lvl8pPr marL="3200264" indent="0">
              <a:buNone/>
              <a:defRPr sz="1600">
                <a:solidFill>
                  <a:schemeClr val="tx1">
                    <a:tint val="75000"/>
                  </a:schemeClr>
                </a:solidFill>
              </a:defRPr>
            </a:lvl8pPr>
            <a:lvl9pPr marL="365744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18/12/2021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5991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C7B55D-0DA3-4827-B800-CB4769E9BE1C}" type="datetimeFigureOut">
              <a:rPr lang="en-US" smtClean="0">
                <a:solidFill>
                  <a:prstClr val="black">
                    <a:tint val="75000"/>
                  </a:prstClr>
                </a:solidFill>
              </a:rPr>
              <a:pPr/>
              <a:t>18/12/2021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579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4"/>
            <a:ext cx="5157787" cy="823912"/>
          </a:xfrm>
        </p:spPr>
        <p:txBody>
          <a:bodyPr anchor="b"/>
          <a:lstStyle>
            <a:lvl1pPr marL="0" indent="0">
              <a:buNone/>
              <a:defRPr sz="2400" b="1"/>
            </a:lvl1pPr>
            <a:lvl2pPr marL="457181" indent="0">
              <a:buNone/>
              <a:defRPr sz="2000" b="1"/>
            </a:lvl2pPr>
            <a:lvl3pPr marL="914362" indent="0">
              <a:buNone/>
              <a:defRPr sz="1800" b="1"/>
            </a:lvl3pPr>
            <a:lvl4pPr marL="1371542" indent="0">
              <a:buNone/>
              <a:defRPr sz="1600" b="1"/>
            </a:lvl4pPr>
            <a:lvl5pPr marL="1828722" indent="0">
              <a:buNone/>
              <a:defRPr sz="1600" b="1"/>
            </a:lvl5pPr>
            <a:lvl6pPr marL="2285903" indent="0">
              <a:buNone/>
              <a:defRPr sz="1600" b="1"/>
            </a:lvl6pPr>
            <a:lvl7pPr marL="2743084" indent="0">
              <a:buNone/>
              <a:defRPr sz="1600" b="1"/>
            </a:lvl7pPr>
            <a:lvl8pPr marL="3200264" indent="0">
              <a:buNone/>
              <a:defRPr sz="1600" b="1"/>
            </a:lvl8pPr>
            <a:lvl9pPr marL="365744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4"/>
            <a:ext cx="5183188" cy="823912"/>
          </a:xfrm>
        </p:spPr>
        <p:txBody>
          <a:bodyPr anchor="b"/>
          <a:lstStyle>
            <a:lvl1pPr marL="0" indent="0">
              <a:buNone/>
              <a:defRPr sz="2400" b="1"/>
            </a:lvl1pPr>
            <a:lvl2pPr marL="457181" indent="0">
              <a:buNone/>
              <a:defRPr sz="2000" b="1"/>
            </a:lvl2pPr>
            <a:lvl3pPr marL="914362" indent="0">
              <a:buNone/>
              <a:defRPr sz="1800" b="1"/>
            </a:lvl3pPr>
            <a:lvl4pPr marL="1371542" indent="0">
              <a:buNone/>
              <a:defRPr sz="1600" b="1"/>
            </a:lvl4pPr>
            <a:lvl5pPr marL="1828722" indent="0">
              <a:buNone/>
              <a:defRPr sz="1600" b="1"/>
            </a:lvl5pPr>
            <a:lvl6pPr marL="2285903" indent="0">
              <a:buNone/>
              <a:defRPr sz="1600" b="1"/>
            </a:lvl6pPr>
            <a:lvl7pPr marL="2743084" indent="0">
              <a:buNone/>
              <a:defRPr sz="1600" b="1"/>
            </a:lvl7pPr>
            <a:lvl8pPr marL="3200264" indent="0">
              <a:buNone/>
              <a:defRPr sz="1600" b="1"/>
            </a:lvl8pPr>
            <a:lvl9pPr marL="365744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C7B55D-0DA3-4827-B800-CB4769E9BE1C}" type="datetimeFigureOut">
              <a:rPr lang="en-US" smtClean="0">
                <a:solidFill>
                  <a:prstClr val="black">
                    <a:tint val="75000"/>
                  </a:prstClr>
                </a:solidFill>
              </a:rPr>
              <a:pPr/>
              <a:t>18/12/2021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7112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C7B55D-0DA3-4827-B800-CB4769E9BE1C}" type="datetimeFigureOut">
              <a:rPr lang="en-US" smtClean="0">
                <a:solidFill>
                  <a:prstClr val="black">
                    <a:tint val="75000"/>
                  </a:prstClr>
                </a:solidFill>
              </a:rPr>
              <a:pPr/>
              <a:t>18/12/2021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9806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7B55D-0DA3-4827-B800-CB4769E9BE1C}" type="datetimeFigureOut">
              <a:rPr lang="en-US" smtClean="0">
                <a:solidFill>
                  <a:prstClr val="black">
                    <a:tint val="75000"/>
                  </a:prstClr>
                </a:solidFill>
              </a:rPr>
              <a:pPr/>
              <a:t>18/12/2021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726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600"/>
            </a:lvl1pPr>
            <a:lvl2pPr marL="457181" indent="0">
              <a:buNone/>
              <a:defRPr sz="1400"/>
            </a:lvl2pPr>
            <a:lvl3pPr marL="914362" indent="0">
              <a:buNone/>
              <a:defRPr sz="1200"/>
            </a:lvl3pPr>
            <a:lvl4pPr marL="1371542" indent="0">
              <a:buNone/>
              <a:defRPr sz="1000"/>
            </a:lvl4pPr>
            <a:lvl5pPr marL="1828722" indent="0">
              <a:buNone/>
              <a:defRPr sz="1000"/>
            </a:lvl5pPr>
            <a:lvl6pPr marL="2285903" indent="0">
              <a:buNone/>
              <a:defRPr sz="1000"/>
            </a:lvl6pPr>
            <a:lvl7pPr marL="2743084" indent="0">
              <a:buNone/>
              <a:defRPr sz="1000"/>
            </a:lvl7pPr>
            <a:lvl8pPr marL="3200264" indent="0">
              <a:buNone/>
              <a:defRPr sz="1000"/>
            </a:lvl8pPr>
            <a:lvl9pPr marL="365744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C7B55D-0DA3-4827-B800-CB4769E9BE1C}" type="datetimeFigureOut">
              <a:rPr lang="en-US" smtClean="0">
                <a:solidFill>
                  <a:prstClr val="black">
                    <a:tint val="75000"/>
                  </a:prstClr>
                </a:solidFill>
              </a:rPr>
              <a:pPr/>
              <a:t>18/12/2021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4842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2F7E05-B1A4-41AB-8712-0DD58B13585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1C176BE0-6B2E-4A26-8D36-2C61E236DE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7C6D6B19-D4E9-4701-BE97-5A7FF6377955}"/>
              </a:ext>
            </a:extLst>
          </p:cNvPr>
          <p:cNvSpPr>
            <a:spLocks noGrp="1"/>
          </p:cNvSpPr>
          <p:nvPr>
            <p:ph type="dt" sz="half" idx="10"/>
          </p:nvPr>
        </p:nvSpPr>
        <p:spPr/>
        <p:txBody>
          <a:bodyPr/>
          <a:lstStyle/>
          <a:p>
            <a:fld id="{27078AE3-5AD4-4496-B9A5-215EABBD4EB1}" type="datetimeFigureOut">
              <a:rPr lang="en-GB" smtClean="0"/>
              <a:t>18/12/2021</a:t>
            </a:fld>
            <a:endParaRPr lang="en-GB"/>
          </a:p>
        </p:txBody>
      </p:sp>
      <p:sp>
        <p:nvSpPr>
          <p:cNvPr id="5" name="Footer Placeholder 4">
            <a:extLst>
              <a:ext uri="{FF2B5EF4-FFF2-40B4-BE49-F238E27FC236}">
                <a16:creationId xmlns="" xmlns:a16="http://schemas.microsoft.com/office/drawing/2014/main" id="{BE86C72C-6E81-41BD-8B74-41855D260A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6FF448D0-1262-4272-8810-1170EE76DA93}"/>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9604105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1" indent="0">
              <a:buNone/>
              <a:defRPr sz="2800"/>
            </a:lvl2pPr>
            <a:lvl3pPr marL="914362" indent="0">
              <a:buNone/>
              <a:defRPr sz="2400"/>
            </a:lvl3pPr>
            <a:lvl4pPr marL="1371542" indent="0">
              <a:buNone/>
              <a:defRPr sz="2000"/>
            </a:lvl4pPr>
            <a:lvl5pPr marL="1828722" indent="0">
              <a:buNone/>
              <a:defRPr sz="2000"/>
            </a:lvl5pPr>
            <a:lvl6pPr marL="2285903" indent="0">
              <a:buNone/>
              <a:defRPr sz="2000"/>
            </a:lvl6pPr>
            <a:lvl7pPr marL="2743084" indent="0">
              <a:buNone/>
              <a:defRPr sz="2000"/>
            </a:lvl7pPr>
            <a:lvl8pPr marL="3200264" indent="0">
              <a:buNone/>
              <a:defRPr sz="2000"/>
            </a:lvl8pPr>
            <a:lvl9pPr marL="3657445"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600"/>
            </a:lvl1pPr>
            <a:lvl2pPr marL="457181" indent="0">
              <a:buNone/>
              <a:defRPr sz="1400"/>
            </a:lvl2pPr>
            <a:lvl3pPr marL="914362" indent="0">
              <a:buNone/>
              <a:defRPr sz="1200"/>
            </a:lvl3pPr>
            <a:lvl4pPr marL="1371542" indent="0">
              <a:buNone/>
              <a:defRPr sz="1000"/>
            </a:lvl4pPr>
            <a:lvl5pPr marL="1828722" indent="0">
              <a:buNone/>
              <a:defRPr sz="1000"/>
            </a:lvl5pPr>
            <a:lvl6pPr marL="2285903" indent="0">
              <a:buNone/>
              <a:defRPr sz="1000"/>
            </a:lvl6pPr>
            <a:lvl7pPr marL="2743084" indent="0">
              <a:buNone/>
              <a:defRPr sz="1000"/>
            </a:lvl7pPr>
            <a:lvl8pPr marL="3200264" indent="0">
              <a:buNone/>
              <a:defRPr sz="1000"/>
            </a:lvl8pPr>
            <a:lvl9pPr marL="365744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C7B55D-0DA3-4827-B800-CB4769E9BE1C}" type="datetimeFigureOut">
              <a:rPr lang="en-US" smtClean="0">
                <a:solidFill>
                  <a:prstClr val="black">
                    <a:tint val="75000"/>
                  </a:prstClr>
                </a:solidFill>
              </a:rPr>
              <a:pPr/>
              <a:t>18/12/2021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8136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18/12/2021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2973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6"/>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18/12/2021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6734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BCA9FA-5356-4A9E-BF50-2BD7276975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 xmlns:a16="http://schemas.microsoft.com/office/drawing/2014/main" id="{48008F8D-EB56-487B-B9CC-921F3A673FF8}"/>
              </a:ext>
            </a:extLst>
          </p:cNvPr>
          <p:cNvSpPr>
            <a:spLocks noGrp="1"/>
          </p:cNvSpPr>
          <p:nvPr>
            <p:ph type="subTitle" idx="1"/>
          </p:nvPr>
        </p:nvSpPr>
        <p:spPr>
          <a:xfrm>
            <a:off x="1524000" y="3602038"/>
            <a:ext cx="9144000" cy="1655762"/>
          </a:xfrm>
        </p:spPr>
        <p:txBody>
          <a:bodyPr/>
          <a:lstStyle>
            <a:lvl1pPr marL="0" indent="0" algn="ctr">
              <a:buNone/>
              <a:defRPr sz="2400"/>
            </a:lvl1pPr>
            <a:lvl2pPr marL="457192" indent="0" algn="ctr">
              <a:buNone/>
              <a:defRPr sz="2000"/>
            </a:lvl2pPr>
            <a:lvl3pPr marL="914384" indent="0" algn="ctr">
              <a:buNone/>
              <a:defRPr sz="1800"/>
            </a:lvl3pPr>
            <a:lvl4pPr marL="1371576" indent="0" algn="ctr">
              <a:buNone/>
              <a:defRPr sz="1600"/>
            </a:lvl4pPr>
            <a:lvl5pPr marL="1828768" indent="0" algn="ctr">
              <a:buNone/>
              <a:defRPr sz="1600"/>
            </a:lvl5pPr>
            <a:lvl6pPr marL="2285960" indent="0" algn="ctr">
              <a:buNone/>
              <a:defRPr sz="1600"/>
            </a:lvl6pPr>
            <a:lvl7pPr marL="2743152" indent="0" algn="ctr">
              <a:buNone/>
              <a:defRPr sz="1600"/>
            </a:lvl7pPr>
            <a:lvl8pPr marL="3200344" indent="0" algn="ctr">
              <a:buNone/>
              <a:defRPr sz="1600"/>
            </a:lvl8pPr>
            <a:lvl9pPr marL="3657536" indent="0" algn="ctr">
              <a:buNone/>
              <a:defRPr sz="1600"/>
            </a:lvl9pPr>
          </a:lstStyle>
          <a:p>
            <a:r>
              <a:rPr lang="en-US"/>
              <a:t>Click to edit Master subtitle style</a:t>
            </a:r>
            <a:endParaRPr lang="id-ID"/>
          </a:p>
        </p:txBody>
      </p:sp>
      <p:sp>
        <p:nvSpPr>
          <p:cNvPr id="4" name="Date Placeholder 3">
            <a:extLst>
              <a:ext uri="{FF2B5EF4-FFF2-40B4-BE49-F238E27FC236}">
                <a16:creationId xmlns="" xmlns:a16="http://schemas.microsoft.com/office/drawing/2014/main" id="{50CE9022-DFCE-4DDD-B006-AA1991051754}"/>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3FB6E6FD-E293-4627-AB79-93C4D3EFF2C5}"/>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2CB8CB5F-5671-4E1A-911A-867E503B92E5}"/>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83612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4F947-CD09-4337-8BDF-D98A77B48E0B}"/>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 xmlns:a16="http://schemas.microsoft.com/office/drawing/2014/main" id="{60838B20-A7F7-4923-990B-6F7848D339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122EBA8A-93CD-4797-81A1-E14465E8EEF5}"/>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FCB63F50-04B5-46EF-8C0E-761D2113867F}"/>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AD700F26-82B3-4F3D-9F62-54236150FF8B}"/>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296518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143655-4DC4-4B4E-A49A-C16A95C3AAC1}"/>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 xmlns:a16="http://schemas.microsoft.com/office/drawing/2014/main" id="{CA0343DB-957D-4068-A926-FB12C719CA01}"/>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92" indent="0">
              <a:buNone/>
              <a:defRPr sz="2000">
                <a:solidFill>
                  <a:schemeClr val="tx1">
                    <a:tint val="75000"/>
                  </a:schemeClr>
                </a:solidFill>
              </a:defRPr>
            </a:lvl2pPr>
            <a:lvl3pPr marL="914384" indent="0">
              <a:buNone/>
              <a:defRPr sz="1800">
                <a:solidFill>
                  <a:schemeClr val="tx1">
                    <a:tint val="75000"/>
                  </a:schemeClr>
                </a:solidFill>
              </a:defRPr>
            </a:lvl3pPr>
            <a:lvl4pPr marL="1371576" indent="0">
              <a:buNone/>
              <a:defRPr sz="1600">
                <a:solidFill>
                  <a:schemeClr val="tx1">
                    <a:tint val="75000"/>
                  </a:schemeClr>
                </a:solidFill>
              </a:defRPr>
            </a:lvl4pPr>
            <a:lvl5pPr marL="1828768" indent="0">
              <a:buNone/>
              <a:defRPr sz="1600">
                <a:solidFill>
                  <a:schemeClr val="tx1">
                    <a:tint val="75000"/>
                  </a:schemeClr>
                </a:solidFill>
              </a:defRPr>
            </a:lvl5pPr>
            <a:lvl6pPr marL="2285960" indent="0">
              <a:buNone/>
              <a:defRPr sz="1600">
                <a:solidFill>
                  <a:schemeClr val="tx1">
                    <a:tint val="75000"/>
                  </a:schemeClr>
                </a:solidFill>
              </a:defRPr>
            </a:lvl6pPr>
            <a:lvl7pPr marL="2743152" indent="0">
              <a:buNone/>
              <a:defRPr sz="1600">
                <a:solidFill>
                  <a:schemeClr val="tx1">
                    <a:tint val="75000"/>
                  </a:schemeClr>
                </a:solidFill>
              </a:defRPr>
            </a:lvl7pPr>
            <a:lvl8pPr marL="3200344" indent="0">
              <a:buNone/>
              <a:defRPr sz="1600">
                <a:solidFill>
                  <a:schemeClr val="tx1">
                    <a:tint val="75000"/>
                  </a:schemeClr>
                </a:solidFill>
              </a:defRPr>
            </a:lvl8pPr>
            <a:lvl9pPr marL="365753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9C43A8E-4B48-447E-B183-580D3D3B0D5F}"/>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BB35452D-462E-43D9-8007-7D3D1A104D66}"/>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94E27F76-61B8-4BA7-A26A-6B44EEEFEB12}"/>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617011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110F26-C5D7-44BB-AC09-8B5F2DE7772D}"/>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 xmlns:a16="http://schemas.microsoft.com/office/drawing/2014/main" id="{4872F499-C9E6-4348-9F3B-1F03E7FD84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 xmlns:a16="http://schemas.microsoft.com/office/drawing/2014/main" id="{FEFA22E9-B3F2-4154-A97A-FCCA7940B6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 xmlns:a16="http://schemas.microsoft.com/office/drawing/2014/main" id="{7184F065-A517-4708-9D80-5B2BF5A3F942}"/>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6" name="Footer Placeholder 5">
            <a:extLst>
              <a:ext uri="{FF2B5EF4-FFF2-40B4-BE49-F238E27FC236}">
                <a16:creationId xmlns="" xmlns:a16="http://schemas.microsoft.com/office/drawing/2014/main" id="{3E84B5B2-F37F-4350-9BC7-40538FEE4DD6}"/>
              </a:ext>
            </a:extLst>
          </p:cNvPr>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a:extLst>
              <a:ext uri="{FF2B5EF4-FFF2-40B4-BE49-F238E27FC236}">
                <a16:creationId xmlns="" xmlns:a16="http://schemas.microsoft.com/office/drawing/2014/main" id="{36FBA24D-B746-46E4-9AAD-1E1CDDDD7ABF}"/>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582689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8B8CEA-9825-4A60-9C82-102D982A320A}"/>
              </a:ext>
            </a:extLst>
          </p:cNvPr>
          <p:cNvSpPr>
            <a:spLocks noGrp="1"/>
          </p:cNvSpPr>
          <p:nvPr>
            <p:ph type="title"/>
          </p:nvPr>
        </p:nvSpPr>
        <p:spPr>
          <a:xfrm>
            <a:off x="839788" y="365126"/>
            <a:ext cx="10515600" cy="1325563"/>
          </a:xfrm>
        </p:spPr>
        <p:txBody>
          <a:bodyPr/>
          <a:lstStyle/>
          <a:p>
            <a:r>
              <a:rPr lang="en-US"/>
              <a:t>Click to edit Master title style</a:t>
            </a:r>
            <a:endParaRPr lang="id-ID"/>
          </a:p>
        </p:txBody>
      </p:sp>
      <p:sp>
        <p:nvSpPr>
          <p:cNvPr id="3" name="Text Placeholder 2">
            <a:extLst>
              <a:ext uri="{FF2B5EF4-FFF2-40B4-BE49-F238E27FC236}">
                <a16:creationId xmlns="" xmlns:a16="http://schemas.microsoft.com/office/drawing/2014/main" id="{C02BEBB2-7747-430C-9492-C47D4A89C2A2}"/>
              </a:ext>
            </a:extLst>
          </p:cNvPr>
          <p:cNvSpPr>
            <a:spLocks noGrp="1"/>
          </p:cNvSpPr>
          <p:nvPr>
            <p:ph type="body" idx="1"/>
          </p:nvPr>
        </p:nvSpPr>
        <p:spPr>
          <a:xfrm>
            <a:off x="839789" y="1681163"/>
            <a:ext cx="5157787"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29D4A53-3BC1-4C3C-AD59-50E1301137C6}"/>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 xmlns:a16="http://schemas.microsoft.com/office/drawing/2014/main" id="{7D51F4FA-672E-46EA-8CF4-9A13FCA50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EB11AF3-54A0-4CF6-AFE4-5DC6692667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 xmlns:a16="http://schemas.microsoft.com/office/drawing/2014/main" id="{E2B8BD54-FEC3-4AB6-AF98-49DC6AE3367B}"/>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8" name="Footer Placeholder 7">
            <a:extLst>
              <a:ext uri="{FF2B5EF4-FFF2-40B4-BE49-F238E27FC236}">
                <a16:creationId xmlns="" xmlns:a16="http://schemas.microsoft.com/office/drawing/2014/main" id="{BB6562AE-E3D2-45DA-8358-DB3E0BE37329}"/>
              </a:ext>
            </a:extLst>
          </p:cNvPr>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a:extLst>
              <a:ext uri="{FF2B5EF4-FFF2-40B4-BE49-F238E27FC236}">
                <a16:creationId xmlns="" xmlns:a16="http://schemas.microsoft.com/office/drawing/2014/main" id="{9480879F-F7CF-4586-8D1D-F8AE39AE4DAD}"/>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953015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2000E4-7F10-4394-BC5A-B685F099C25F}"/>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 xmlns:a16="http://schemas.microsoft.com/office/drawing/2014/main" id="{040BA725-B16F-4A14-BD14-C5FE60D46A39}"/>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4" name="Footer Placeholder 3">
            <a:extLst>
              <a:ext uri="{FF2B5EF4-FFF2-40B4-BE49-F238E27FC236}">
                <a16:creationId xmlns="" xmlns:a16="http://schemas.microsoft.com/office/drawing/2014/main" id="{12A489DB-0D60-4542-A268-2A9433F3AAFB}"/>
              </a:ext>
            </a:extLst>
          </p:cNvPr>
          <p:cNvSpPr>
            <a:spLocks noGrp="1"/>
          </p:cNvSpPr>
          <p:nvPr>
            <p:ph type="ftr" sz="quarter" idx="11"/>
          </p:nvPr>
        </p:nvSpPr>
        <p:spPr/>
        <p:txBody>
          <a:bodyPr/>
          <a:lstStyle/>
          <a:p>
            <a:endParaRPr lang="id-ID">
              <a:solidFill>
                <a:prstClr val="black">
                  <a:tint val="75000"/>
                </a:prstClr>
              </a:solidFill>
            </a:endParaRPr>
          </a:p>
        </p:txBody>
      </p:sp>
      <p:sp>
        <p:nvSpPr>
          <p:cNvPr id="5" name="Slide Number Placeholder 4">
            <a:extLst>
              <a:ext uri="{FF2B5EF4-FFF2-40B4-BE49-F238E27FC236}">
                <a16:creationId xmlns="" xmlns:a16="http://schemas.microsoft.com/office/drawing/2014/main" id="{9CE93692-061C-4EC2-AE75-3FF4121CADDA}"/>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577927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F8126EA-3938-46E0-8AD0-5CDD4501E350}"/>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3" name="Footer Placeholder 2">
            <a:extLst>
              <a:ext uri="{FF2B5EF4-FFF2-40B4-BE49-F238E27FC236}">
                <a16:creationId xmlns="" xmlns:a16="http://schemas.microsoft.com/office/drawing/2014/main" id="{B961948F-232A-4A65-B8F2-740C47D4F3E1}"/>
              </a:ext>
            </a:extLst>
          </p:cNvPr>
          <p:cNvSpPr>
            <a:spLocks noGrp="1"/>
          </p:cNvSpPr>
          <p:nvPr>
            <p:ph type="ftr" sz="quarter" idx="11"/>
          </p:nvPr>
        </p:nvSpPr>
        <p:spPr/>
        <p:txBody>
          <a:bodyPr/>
          <a:lstStyle/>
          <a:p>
            <a:endParaRPr lang="id-ID">
              <a:solidFill>
                <a:prstClr val="black">
                  <a:tint val="75000"/>
                </a:prstClr>
              </a:solidFill>
            </a:endParaRPr>
          </a:p>
        </p:txBody>
      </p:sp>
      <p:sp>
        <p:nvSpPr>
          <p:cNvPr id="4" name="Slide Number Placeholder 3">
            <a:extLst>
              <a:ext uri="{FF2B5EF4-FFF2-40B4-BE49-F238E27FC236}">
                <a16:creationId xmlns="" xmlns:a16="http://schemas.microsoft.com/office/drawing/2014/main" id="{143B16EE-0AE4-4415-A0EA-EBC0E1F5A904}"/>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4157403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70858D-C3CB-464C-890E-0801B8FC744D}"/>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 xmlns:a16="http://schemas.microsoft.com/office/drawing/2014/main" id="{40E2A9FE-1BB4-4D0A-AF40-86DC42ABE5BE}"/>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92" indent="0">
              <a:buNone/>
              <a:defRPr sz="2000">
                <a:solidFill>
                  <a:schemeClr val="tx1">
                    <a:tint val="75000"/>
                  </a:schemeClr>
                </a:solidFill>
              </a:defRPr>
            </a:lvl2pPr>
            <a:lvl3pPr marL="914384" indent="0">
              <a:buNone/>
              <a:defRPr sz="1800">
                <a:solidFill>
                  <a:schemeClr val="tx1">
                    <a:tint val="75000"/>
                  </a:schemeClr>
                </a:solidFill>
              </a:defRPr>
            </a:lvl3pPr>
            <a:lvl4pPr marL="1371576" indent="0">
              <a:buNone/>
              <a:defRPr sz="1600">
                <a:solidFill>
                  <a:schemeClr val="tx1">
                    <a:tint val="75000"/>
                  </a:schemeClr>
                </a:solidFill>
              </a:defRPr>
            </a:lvl4pPr>
            <a:lvl5pPr marL="1828768" indent="0">
              <a:buNone/>
              <a:defRPr sz="1600">
                <a:solidFill>
                  <a:schemeClr val="tx1">
                    <a:tint val="75000"/>
                  </a:schemeClr>
                </a:solidFill>
              </a:defRPr>
            </a:lvl5pPr>
            <a:lvl6pPr marL="2285960" indent="0">
              <a:buNone/>
              <a:defRPr sz="1600">
                <a:solidFill>
                  <a:schemeClr val="tx1">
                    <a:tint val="75000"/>
                  </a:schemeClr>
                </a:solidFill>
              </a:defRPr>
            </a:lvl6pPr>
            <a:lvl7pPr marL="2743152" indent="0">
              <a:buNone/>
              <a:defRPr sz="1600">
                <a:solidFill>
                  <a:schemeClr val="tx1">
                    <a:tint val="75000"/>
                  </a:schemeClr>
                </a:solidFill>
              </a:defRPr>
            </a:lvl7pPr>
            <a:lvl8pPr marL="3200344" indent="0">
              <a:buNone/>
              <a:defRPr sz="1600">
                <a:solidFill>
                  <a:schemeClr val="tx1">
                    <a:tint val="75000"/>
                  </a:schemeClr>
                </a:solidFill>
              </a:defRPr>
            </a:lvl8pPr>
            <a:lvl9pPr marL="365753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A57E00C-5D74-4757-B373-00EB0329DEDF}"/>
              </a:ext>
            </a:extLst>
          </p:cNvPr>
          <p:cNvSpPr>
            <a:spLocks noGrp="1"/>
          </p:cNvSpPr>
          <p:nvPr>
            <p:ph type="dt" sz="half" idx="10"/>
          </p:nvPr>
        </p:nvSpPr>
        <p:spPr/>
        <p:txBody>
          <a:bodyPr/>
          <a:lstStyle/>
          <a:p>
            <a:fld id="{27078AE3-5AD4-4496-B9A5-215EABBD4EB1}" type="datetimeFigureOut">
              <a:rPr lang="en-GB" smtClean="0"/>
              <a:t>18/12/2021</a:t>
            </a:fld>
            <a:endParaRPr lang="en-GB"/>
          </a:p>
        </p:txBody>
      </p:sp>
      <p:sp>
        <p:nvSpPr>
          <p:cNvPr id="5" name="Footer Placeholder 4">
            <a:extLst>
              <a:ext uri="{FF2B5EF4-FFF2-40B4-BE49-F238E27FC236}">
                <a16:creationId xmlns="" xmlns:a16="http://schemas.microsoft.com/office/drawing/2014/main" id="{749A96CF-05F0-42C3-ADEB-006434E032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C52ADC6E-42A7-429E-86F1-217DC9373B01}"/>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36322204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B601D-507E-4C66-803B-107CB2AE373B}"/>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 xmlns:a16="http://schemas.microsoft.com/office/drawing/2014/main" id="{91C31997-F6E9-4AEE-B707-AD0EFF66054F}"/>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 xmlns:a16="http://schemas.microsoft.com/office/drawing/2014/main" id="{E90EDA3C-3873-4313-ABA4-B39562D59B8C}"/>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2B21D7B-606D-463F-BE91-9D6CE274A7E8}"/>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6" name="Footer Placeholder 5">
            <a:extLst>
              <a:ext uri="{FF2B5EF4-FFF2-40B4-BE49-F238E27FC236}">
                <a16:creationId xmlns="" xmlns:a16="http://schemas.microsoft.com/office/drawing/2014/main" id="{A44F2738-BBB4-444B-BCD6-E0026E0E5754}"/>
              </a:ext>
            </a:extLst>
          </p:cNvPr>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a:extLst>
              <a:ext uri="{FF2B5EF4-FFF2-40B4-BE49-F238E27FC236}">
                <a16:creationId xmlns="" xmlns:a16="http://schemas.microsoft.com/office/drawing/2014/main" id="{BF759B2B-A7CF-4126-AA41-EAC589E5D965}"/>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5852843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B9105A-4204-45D6-9E31-088F04C6D84A}"/>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 xmlns:a16="http://schemas.microsoft.com/office/drawing/2014/main" id="{A8CCFB84-2C5E-49E5-83CF-FDABC5BE90E7}"/>
              </a:ext>
            </a:extLst>
          </p:cNvPr>
          <p:cNvSpPr>
            <a:spLocks noGrp="1"/>
          </p:cNvSpPr>
          <p:nvPr>
            <p:ph type="pic" idx="1"/>
          </p:nvPr>
        </p:nvSpPr>
        <p:spPr>
          <a:xfrm>
            <a:off x="5183188" y="987426"/>
            <a:ext cx="6172200" cy="4873625"/>
          </a:xfrm>
        </p:spPr>
        <p:txBody>
          <a:bodyPr/>
          <a:lstStyle>
            <a:lvl1pPr marL="0" indent="0">
              <a:buNone/>
              <a:defRPr sz="3200"/>
            </a:lvl1pPr>
            <a:lvl2pPr marL="457192" indent="0">
              <a:buNone/>
              <a:defRPr sz="2800"/>
            </a:lvl2pPr>
            <a:lvl3pPr marL="914384" indent="0">
              <a:buNone/>
              <a:defRPr sz="2400"/>
            </a:lvl3pPr>
            <a:lvl4pPr marL="1371576" indent="0">
              <a:buNone/>
              <a:defRPr sz="2000"/>
            </a:lvl4pPr>
            <a:lvl5pPr marL="1828768" indent="0">
              <a:buNone/>
              <a:defRPr sz="2000"/>
            </a:lvl5pPr>
            <a:lvl6pPr marL="2285960" indent="0">
              <a:buNone/>
              <a:defRPr sz="2000"/>
            </a:lvl6pPr>
            <a:lvl7pPr marL="2743152" indent="0">
              <a:buNone/>
              <a:defRPr sz="2000"/>
            </a:lvl7pPr>
            <a:lvl8pPr marL="3200344" indent="0">
              <a:buNone/>
              <a:defRPr sz="2000"/>
            </a:lvl8pPr>
            <a:lvl9pPr marL="3657536" indent="0">
              <a:buNone/>
              <a:defRPr sz="2000"/>
            </a:lvl9pPr>
          </a:lstStyle>
          <a:p>
            <a:endParaRPr lang="id-ID"/>
          </a:p>
        </p:txBody>
      </p:sp>
      <p:sp>
        <p:nvSpPr>
          <p:cNvPr id="4" name="Text Placeholder 3">
            <a:extLst>
              <a:ext uri="{FF2B5EF4-FFF2-40B4-BE49-F238E27FC236}">
                <a16:creationId xmlns="" xmlns:a16="http://schemas.microsoft.com/office/drawing/2014/main" id="{7DD7CE98-C491-44A4-9730-99A1D9275947}"/>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BB2BCFB-5743-487C-91EE-55ABE859D795}"/>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6" name="Footer Placeholder 5">
            <a:extLst>
              <a:ext uri="{FF2B5EF4-FFF2-40B4-BE49-F238E27FC236}">
                <a16:creationId xmlns="" xmlns:a16="http://schemas.microsoft.com/office/drawing/2014/main" id="{FCDD86E2-E7BD-44A8-9248-4A5882629B8D}"/>
              </a:ext>
            </a:extLst>
          </p:cNvPr>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a:extLst>
              <a:ext uri="{FF2B5EF4-FFF2-40B4-BE49-F238E27FC236}">
                <a16:creationId xmlns="" xmlns:a16="http://schemas.microsoft.com/office/drawing/2014/main" id="{D1A9C483-1427-4327-A378-455AA34F3591}"/>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5442732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7745E2-9AFB-4768-8292-82EA66965797}"/>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 xmlns:a16="http://schemas.microsoft.com/office/drawing/2014/main" id="{E574C087-FC64-436D-B140-D1750EE971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AA2F5B4A-C322-4F94-83D3-BE5035075175}"/>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32F631E7-BA4C-43ED-A4D5-04C8875D91D3}"/>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F225BB2D-9B3A-45EB-87AF-BDA501398F50}"/>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5364211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376414D-30DE-401E-9380-E2582D0CCFFA}"/>
              </a:ext>
            </a:extLst>
          </p:cNvPr>
          <p:cNvSpPr>
            <a:spLocks noGrp="1"/>
          </p:cNvSpPr>
          <p:nvPr>
            <p:ph type="title" orient="vert"/>
          </p:nvPr>
        </p:nvSpPr>
        <p:spPr>
          <a:xfrm>
            <a:off x="8724900" y="365125"/>
            <a:ext cx="2628901" cy="5811838"/>
          </a:xfrm>
        </p:spPr>
        <p:txBody>
          <a:bodyPr vert="eaVert"/>
          <a:lstStyle/>
          <a:p>
            <a:r>
              <a:rPr lang="en-US"/>
              <a:t>Click to edit Master title style</a:t>
            </a:r>
            <a:endParaRPr lang="id-ID"/>
          </a:p>
        </p:txBody>
      </p:sp>
      <p:sp>
        <p:nvSpPr>
          <p:cNvPr id="3" name="Vertical Text Placeholder 2">
            <a:extLst>
              <a:ext uri="{FF2B5EF4-FFF2-40B4-BE49-F238E27FC236}">
                <a16:creationId xmlns="" xmlns:a16="http://schemas.microsoft.com/office/drawing/2014/main" id="{4C754ECE-825E-4E5D-A493-B1BCD3910FBD}"/>
              </a:ext>
            </a:extLst>
          </p:cNvPr>
          <p:cNvSpPr>
            <a:spLocks noGrp="1"/>
          </p:cNvSpPr>
          <p:nvPr>
            <p:ph type="body" orient="vert" idx="1"/>
          </p:nvPr>
        </p:nvSpPr>
        <p:spPr>
          <a:xfrm>
            <a:off x="838200" y="365125"/>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4A322EA7-053C-45C8-92A1-0813596CFC1A}"/>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CEC04B26-3F4A-4BC9-AA7C-F596FA7CF993}"/>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F524FE58-AB84-497F-8D6F-6A08BE138793}"/>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886643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E9E96A-0E7A-4B1D-AB8F-8D2F031129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DE9BFB4B-0395-4CBB-AE4B-39E9514FC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 xmlns:a16="http://schemas.microsoft.com/office/drawing/2014/main" id="{B7118D4A-3973-4C0F-9E34-BFDDAD5A19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 xmlns:a16="http://schemas.microsoft.com/office/drawing/2014/main" id="{FA00BE95-5FC8-4282-9805-CE6BF6E761A4}"/>
              </a:ext>
            </a:extLst>
          </p:cNvPr>
          <p:cNvSpPr>
            <a:spLocks noGrp="1"/>
          </p:cNvSpPr>
          <p:nvPr>
            <p:ph type="dt" sz="half" idx="10"/>
          </p:nvPr>
        </p:nvSpPr>
        <p:spPr/>
        <p:txBody>
          <a:bodyPr/>
          <a:lstStyle/>
          <a:p>
            <a:fld id="{27078AE3-5AD4-4496-B9A5-215EABBD4EB1}" type="datetimeFigureOut">
              <a:rPr lang="en-GB" smtClean="0"/>
              <a:t>18/12/2021</a:t>
            </a:fld>
            <a:endParaRPr lang="en-GB"/>
          </a:p>
        </p:txBody>
      </p:sp>
      <p:sp>
        <p:nvSpPr>
          <p:cNvPr id="6" name="Footer Placeholder 5">
            <a:extLst>
              <a:ext uri="{FF2B5EF4-FFF2-40B4-BE49-F238E27FC236}">
                <a16:creationId xmlns="" xmlns:a16="http://schemas.microsoft.com/office/drawing/2014/main" id="{F81528A6-9271-4FF5-8922-93993AEDA8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A15702B0-E95E-4099-8E51-5AD82FA5CBE8}"/>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518769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DDBF1-BC2E-4AC2-9822-1304A74D80C2}"/>
              </a:ext>
            </a:extLst>
          </p:cNvPr>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1FB1EFCD-C9D9-4B1D-9985-A6F4A6E6EF25}"/>
              </a:ext>
            </a:extLst>
          </p:cNvPr>
          <p:cNvSpPr>
            <a:spLocks noGrp="1"/>
          </p:cNvSpPr>
          <p:nvPr>
            <p:ph type="body" idx="1"/>
          </p:nvPr>
        </p:nvSpPr>
        <p:spPr>
          <a:xfrm>
            <a:off x="839789" y="1681163"/>
            <a:ext cx="5157787"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A449283-313D-4A6A-A81A-9CFCCFC91A1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 xmlns:a16="http://schemas.microsoft.com/office/drawing/2014/main" id="{CEF1BB6E-E684-43FC-A42D-548E7A4D5C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F60D2F3-BF32-4602-82DA-1F3A27486A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 xmlns:a16="http://schemas.microsoft.com/office/drawing/2014/main" id="{F3AD492E-9A68-4810-B862-C1C37F0AB864}"/>
              </a:ext>
            </a:extLst>
          </p:cNvPr>
          <p:cNvSpPr>
            <a:spLocks noGrp="1"/>
          </p:cNvSpPr>
          <p:nvPr>
            <p:ph type="dt" sz="half" idx="10"/>
          </p:nvPr>
        </p:nvSpPr>
        <p:spPr/>
        <p:txBody>
          <a:bodyPr/>
          <a:lstStyle/>
          <a:p>
            <a:fld id="{27078AE3-5AD4-4496-B9A5-215EABBD4EB1}" type="datetimeFigureOut">
              <a:rPr lang="en-GB" smtClean="0"/>
              <a:t>18/12/2021</a:t>
            </a:fld>
            <a:endParaRPr lang="en-GB"/>
          </a:p>
        </p:txBody>
      </p:sp>
      <p:sp>
        <p:nvSpPr>
          <p:cNvPr id="8" name="Footer Placeholder 7">
            <a:extLst>
              <a:ext uri="{FF2B5EF4-FFF2-40B4-BE49-F238E27FC236}">
                <a16:creationId xmlns="" xmlns:a16="http://schemas.microsoft.com/office/drawing/2014/main" id="{D0617FAA-A964-4342-9F19-7EE04F1B670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 xmlns:a16="http://schemas.microsoft.com/office/drawing/2014/main" id="{53262358-E137-4081-B474-D2DCB48E34D5}"/>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358932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2B452-5C87-4CAC-AD2E-FCC3903B18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 xmlns:a16="http://schemas.microsoft.com/office/drawing/2014/main" id="{46640B96-0A9F-46B9-812B-B82E21A53A43}"/>
              </a:ext>
            </a:extLst>
          </p:cNvPr>
          <p:cNvSpPr>
            <a:spLocks noGrp="1"/>
          </p:cNvSpPr>
          <p:nvPr>
            <p:ph type="dt" sz="half" idx="10"/>
          </p:nvPr>
        </p:nvSpPr>
        <p:spPr/>
        <p:txBody>
          <a:bodyPr/>
          <a:lstStyle/>
          <a:p>
            <a:fld id="{27078AE3-5AD4-4496-B9A5-215EABBD4EB1}" type="datetimeFigureOut">
              <a:rPr lang="en-GB" smtClean="0"/>
              <a:t>18/12/2021</a:t>
            </a:fld>
            <a:endParaRPr lang="en-GB"/>
          </a:p>
        </p:txBody>
      </p:sp>
      <p:sp>
        <p:nvSpPr>
          <p:cNvPr id="4" name="Footer Placeholder 3">
            <a:extLst>
              <a:ext uri="{FF2B5EF4-FFF2-40B4-BE49-F238E27FC236}">
                <a16:creationId xmlns="" xmlns:a16="http://schemas.microsoft.com/office/drawing/2014/main" id="{30B18C65-AB40-4DD6-A0B5-6F1BC8A202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 xmlns:a16="http://schemas.microsoft.com/office/drawing/2014/main" id="{E96768D9-A398-41D2-B2C1-125528E77E36}"/>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191590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A4FA525-93BC-4A56-B69B-AACDE96333BD}"/>
              </a:ext>
            </a:extLst>
          </p:cNvPr>
          <p:cNvSpPr>
            <a:spLocks noGrp="1"/>
          </p:cNvSpPr>
          <p:nvPr>
            <p:ph type="dt" sz="half" idx="10"/>
          </p:nvPr>
        </p:nvSpPr>
        <p:spPr/>
        <p:txBody>
          <a:bodyPr/>
          <a:lstStyle/>
          <a:p>
            <a:fld id="{27078AE3-5AD4-4496-B9A5-215EABBD4EB1}" type="datetimeFigureOut">
              <a:rPr lang="en-GB" smtClean="0"/>
              <a:t>18/12/2021</a:t>
            </a:fld>
            <a:endParaRPr lang="en-GB"/>
          </a:p>
        </p:txBody>
      </p:sp>
      <p:sp>
        <p:nvSpPr>
          <p:cNvPr id="3" name="Footer Placeholder 2">
            <a:extLst>
              <a:ext uri="{FF2B5EF4-FFF2-40B4-BE49-F238E27FC236}">
                <a16:creationId xmlns="" xmlns:a16="http://schemas.microsoft.com/office/drawing/2014/main" id="{642D1715-FB01-4629-8400-4EC9F161937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 xmlns:a16="http://schemas.microsoft.com/office/drawing/2014/main" id="{C294660F-3C25-45AD-A9CD-B3F26255B301}"/>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1339585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80A95D-96F2-47FB-B590-3694A395247C}"/>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0D6A036E-B8B4-443E-BCBC-44432CE0556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 xmlns:a16="http://schemas.microsoft.com/office/drawing/2014/main" id="{BD2B7716-04AC-43BB-B3FD-DF4ECDF501DD}"/>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C0565C2-26AA-495B-810C-0206CF7B8F7D}"/>
              </a:ext>
            </a:extLst>
          </p:cNvPr>
          <p:cNvSpPr>
            <a:spLocks noGrp="1"/>
          </p:cNvSpPr>
          <p:nvPr>
            <p:ph type="dt" sz="half" idx="10"/>
          </p:nvPr>
        </p:nvSpPr>
        <p:spPr/>
        <p:txBody>
          <a:bodyPr/>
          <a:lstStyle/>
          <a:p>
            <a:fld id="{27078AE3-5AD4-4496-B9A5-215EABBD4EB1}" type="datetimeFigureOut">
              <a:rPr lang="en-GB" smtClean="0"/>
              <a:t>18/12/2021</a:t>
            </a:fld>
            <a:endParaRPr lang="en-GB"/>
          </a:p>
        </p:txBody>
      </p:sp>
      <p:sp>
        <p:nvSpPr>
          <p:cNvPr id="6" name="Footer Placeholder 5">
            <a:extLst>
              <a:ext uri="{FF2B5EF4-FFF2-40B4-BE49-F238E27FC236}">
                <a16:creationId xmlns="" xmlns:a16="http://schemas.microsoft.com/office/drawing/2014/main" id="{D2C5EF51-2224-47FC-85C2-4B91A36E97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FD7401BC-23C2-4C46-BCD7-D2E5D95FC876}"/>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4120642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F6B38E-700E-42C5-A6CB-2E0CF37AE8D5}"/>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 xmlns:a16="http://schemas.microsoft.com/office/drawing/2014/main" id="{2DC04C63-E9A0-4D6D-BFBF-478F94284E6A}"/>
              </a:ext>
            </a:extLst>
          </p:cNvPr>
          <p:cNvSpPr>
            <a:spLocks noGrp="1"/>
          </p:cNvSpPr>
          <p:nvPr>
            <p:ph type="pic" idx="1"/>
          </p:nvPr>
        </p:nvSpPr>
        <p:spPr>
          <a:xfrm>
            <a:off x="5183188" y="987426"/>
            <a:ext cx="6172200" cy="4873625"/>
          </a:xfrm>
        </p:spPr>
        <p:txBody>
          <a:bodyPr/>
          <a:lstStyle>
            <a:lvl1pPr marL="0" indent="0">
              <a:buNone/>
              <a:defRPr sz="3200"/>
            </a:lvl1pPr>
            <a:lvl2pPr marL="457192" indent="0">
              <a:buNone/>
              <a:defRPr sz="2800"/>
            </a:lvl2pPr>
            <a:lvl3pPr marL="914384" indent="0">
              <a:buNone/>
              <a:defRPr sz="2400"/>
            </a:lvl3pPr>
            <a:lvl4pPr marL="1371576" indent="0">
              <a:buNone/>
              <a:defRPr sz="2000"/>
            </a:lvl4pPr>
            <a:lvl5pPr marL="1828768" indent="0">
              <a:buNone/>
              <a:defRPr sz="2000"/>
            </a:lvl5pPr>
            <a:lvl6pPr marL="2285960" indent="0">
              <a:buNone/>
              <a:defRPr sz="2000"/>
            </a:lvl6pPr>
            <a:lvl7pPr marL="2743152" indent="0">
              <a:buNone/>
              <a:defRPr sz="2000"/>
            </a:lvl7pPr>
            <a:lvl8pPr marL="3200344" indent="0">
              <a:buNone/>
              <a:defRPr sz="2000"/>
            </a:lvl8pPr>
            <a:lvl9pPr marL="3657536" indent="0">
              <a:buNone/>
              <a:defRPr sz="2000"/>
            </a:lvl9pPr>
          </a:lstStyle>
          <a:p>
            <a:endParaRPr lang="en-GB"/>
          </a:p>
        </p:txBody>
      </p:sp>
      <p:sp>
        <p:nvSpPr>
          <p:cNvPr id="4" name="Text Placeholder 3">
            <a:extLst>
              <a:ext uri="{FF2B5EF4-FFF2-40B4-BE49-F238E27FC236}">
                <a16:creationId xmlns="" xmlns:a16="http://schemas.microsoft.com/office/drawing/2014/main" id="{87641BA2-1B38-48CC-B474-5B09F64C780F}"/>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01DC1B8-D733-4EAB-8C04-EB211D3DE01F}"/>
              </a:ext>
            </a:extLst>
          </p:cNvPr>
          <p:cNvSpPr>
            <a:spLocks noGrp="1"/>
          </p:cNvSpPr>
          <p:nvPr>
            <p:ph type="dt" sz="half" idx="10"/>
          </p:nvPr>
        </p:nvSpPr>
        <p:spPr/>
        <p:txBody>
          <a:bodyPr/>
          <a:lstStyle/>
          <a:p>
            <a:fld id="{27078AE3-5AD4-4496-B9A5-215EABBD4EB1}" type="datetimeFigureOut">
              <a:rPr lang="en-GB" smtClean="0"/>
              <a:t>18/12/2021</a:t>
            </a:fld>
            <a:endParaRPr lang="en-GB"/>
          </a:p>
        </p:txBody>
      </p:sp>
      <p:sp>
        <p:nvSpPr>
          <p:cNvPr id="6" name="Footer Placeholder 5">
            <a:extLst>
              <a:ext uri="{FF2B5EF4-FFF2-40B4-BE49-F238E27FC236}">
                <a16:creationId xmlns="" xmlns:a16="http://schemas.microsoft.com/office/drawing/2014/main" id="{0345443C-A594-4474-807F-2EA0CD0EBD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536444B7-B976-41AF-984F-0B2FC0402764}"/>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4079813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888634A-AADA-463F-B5CD-7AD2C1881876}"/>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5F93F527-81E0-49BC-BFE3-925FE6CF2B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C510BC29-0050-4BF5-A1C5-96634FB4B9E4}"/>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78AE3-5AD4-4496-B9A5-215EABBD4EB1}" type="datetimeFigureOut">
              <a:rPr lang="en-GB" smtClean="0"/>
              <a:t>18/12/2021</a:t>
            </a:fld>
            <a:endParaRPr lang="en-GB"/>
          </a:p>
        </p:txBody>
      </p:sp>
      <p:sp>
        <p:nvSpPr>
          <p:cNvPr id="5" name="Footer Placeholder 4">
            <a:extLst>
              <a:ext uri="{FF2B5EF4-FFF2-40B4-BE49-F238E27FC236}">
                <a16:creationId xmlns="" xmlns:a16="http://schemas.microsoft.com/office/drawing/2014/main" id="{DACECFF6-A9A1-4ADA-9497-591B1C154A7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 xmlns:a16="http://schemas.microsoft.com/office/drawing/2014/main" id="{A8ACE8B5-ACA2-426E-BDD7-C20507392623}"/>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87CB35-71E7-4880-B17E-B0DC8BEEA321}" type="slidenum">
              <a:rPr lang="en-GB" smtClean="0"/>
              <a:t>‹#›</a:t>
            </a:fld>
            <a:endParaRPr lang="en-GB"/>
          </a:p>
        </p:txBody>
      </p:sp>
    </p:spTree>
    <p:extLst>
      <p:ext uri="{BB962C8B-B14F-4D97-AF65-F5344CB8AC3E}">
        <p14:creationId xmlns:p14="http://schemas.microsoft.com/office/powerpoint/2010/main" val="1297183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8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6" indent="-228596" algn="l" defTabSz="91438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8" indent="-228596" algn="l" defTabSz="914384"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80" indent="-228596" algn="l" defTabSz="914384"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7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64"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556"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748"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940"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13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4" rtl="0" eaLnBrk="1" latinLnBrk="0" hangingPunct="1">
        <a:defRPr sz="1800" kern="1200">
          <a:solidFill>
            <a:schemeClr val="tx1"/>
          </a:solidFill>
          <a:latin typeface="+mn-lt"/>
          <a:ea typeface="+mn-ea"/>
          <a:cs typeface="+mn-cs"/>
        </a:defRPr>
      </a:lvl1pPr>
      <a:lvl2pPr marL="457192" algn="l" defTabSz="914384" rtl="0" eaLnBrk="1" latinLnBrk="0" hangingPunct="1">
        <a:defRPr sz="1800" kern="1200">
          <a:solidFill>
            <a:schemeClr val="tx1"/>
          </a:solidFill>
          <a:latin typeface="+mn-lt"/>
          <a:ea typeface="+mn-ea"/>
          <a:cs typeface="+mn-cs"/>
        </a:defRPr>
      </a:lvl2pPr>
      <a:lvl3pPr marL="914384" algn="l" defTabSz="914384" rtl="0" eaLnBrk="1" latinLnBrk="0" hangingPunct="1">
        <a:defRPr sz="1800" kern="1200">
          <a:solidFill>
            <a:schemeClr val="tx1"/>
          </a:solidFill>
          <a:latin typeface="+mn-lt"/>
          <a:ea typeface="+mn-ea"/>
          <a:cs typeface="+mn-cs"/>
        </a:defRPr>
      </a:lvl3pPr>
      <a:lvl4pPr marL="1371576" algn="l" defTabSz="914384" rtl="0" eaLnBrk="1" latinLnBrk="0" hangingPunct="1">
        <a:defRPr sz="1800" kern="1200">
          <a:solidFill>
            <a:schemeClr val="tx1"/>
          </a:solidFill>
          <a:latin typeface="+mn-lt"/>
          <a:ea typeface="+mn-ea"/>
          <a:cs typeface="+mn-cs"/>
        </a:defRPr>
      </a:lvl4pPr>
      <a:lvl5pPr marL="1828768" algn="l" defTabSz="914384" rtl="0" eaLnBrk="1" latinLnBrk="0" hangingPunct="1">
        <a:defRPr sz="1800" kern="1200">
          <a:solidFill>
            <a:schemeClr val="tx1"/>
          </a:solidFill>
          <a:latin typeface="+mn-lt"/>
          <a:ea typeface="+mn-ea"/>
          <a:cs typeface="+mn-cs"/>
        </a:defRPr>
      </a:lvl5pPr>
      <a:lvl6pPr marL="2285960" algn="l" defTabSz="914384" rtl="0" eaLnBrk="1" latinLnBrk="0" hangingPunct="1">
        <a:defRPr sz="1800" kern="1200">
          <a:solidFill>
            <a:schemeClr val="tx1"/>
          </a:solidFill>
          <a:latin typeface="+mn-lt"/>
          <a:ea typeface="+mn-ea"/>
          <a:cs typeface="+mn-cs"/>
        </a:defRPr>
      </a:lvl6pPr>
      <a:lvl7pPr marL="2743152" algn="l" defTabSz="914384" rtl="0" eaLnBrk="1" latinLnBrk="0" hangingPunct="1">
        <a:defRPr sz="1800" kern="1200">
          <a:solidFill>
            <a:schemeClr val="tx1"/>
          </a:solidFill>
          <a:latin typeface="+mn-lt"/>
          <a:ea typeface="+mn-ea"/>
          <a:cs typeface="+mn-cs"/>
        </a:defRPr>
      </a:lvl7pPr>
      <a:lvl8pPr marL="3200344" algn="l" defTabSz="914384" rtl="0" eaLnBrk="1" latinLnBrk="0" hangingPunct="1">
        <a:defRPr sz="1800" kern="1200">
          <a:solidFill>
            <a:schemeClr val="tx1"/>
          </a:solidFill>
          <a:latin typeface="+mn-lt"/>
          <a:ea typeface="+mn-ea"/>
          <a:cs typeface="+mn-cs"/>
        </a:defRPr>
      </a:lvl8pPr>
      <a:lvl9pPr marL="3657536" algn="l" defTabSz="91438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342895"/>
            <a:fld id="{D2C7B55D-0DA3-4827-B800-CB4769E9BE1C}" type="datetimeFigureOut">
              <a:rPr lang="en-US" smtClean="0">
                <a:solidFill>
                  <a:prstClr val="black">
                    <a:tint val="75000"/>
                  </a:prstClr>
                </a:solidFill>
              </a:rPr>
              <a:pPr defTabSz="342895"/>
              <a:t>18/12/2021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342895"/>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342895"/>
            <a:fld id="{21B043DD-3551-4E88-9419-DDECAD35EC46}" type="slidenum">
              <a:rPr lang="en-US" smtClean="0">
                <a:solidFill>
                  <a:prstClr val="black">
                    <a:tint val="75000"/>
                  </a:prstClr>
                </a:solidFill>
              </a:rPr>
              <a:pPr defTabSz="342895"/>
              <a:t>‹#›</a:t>
            </a:fld>
            <a:endParaRPr lang="en-US">
              <a:solidFill>
                <a:prstClr val="black">
                  <a:tint val="75000"/>
                </a:prstClr>
              </a:solidFill>
            </a:endParaRPr>
          </a:p>
        </p:txBody>
      </p:sp>
    </p:spTree>
    <p:extLst>
      <p:ext uri="{BB962C8B-B14F-4D97-AF65-F5344CB8AC3E}">
        <p14:creationId xmlns:p14="http://schemas.microsoft.com/office/powerpoint/2010/main" val="839548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6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1" indent="-228590" algn="l" defTabSz="914362"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52" indent="-228590" algn="l" defTabSz="914362"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32"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12"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493"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674"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855"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035"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2" algn="l" defTabSz="914362" rtl="0" eaLnBrk="1" latinLnBrk="0" hangingPunct="1">
        <a:defRPr sz="1800" kern="1200">
          <a:solidFill>
            <a:schemeClr val="tx1"/>
          </a:solidFill>
          <a:latin typeface="+mn-lt"/>
          <a:ea typeface="+mn-ea"/>
          <a:cs typeface="+mn-cs"/>
        </a:defRPr>
      </a:lvl4pPr>
      <a:lvl5pPr marL="1828722" algn="l" defTabSz="914362" rtl="0" eaLnBrk="1" latinLnBrk="0" hangingPunct="1">
        <a:defRPr sz="1800" kern="1200">
          <a:solidFill>
            <a:schemeClr val="tx1"/>
          </a:solidFill>
          <a:latin typeface="+mn-lt"/>
          <a:ea typeface="+mn-ea"/>
          <a:cs typeface="+mn-cs"/>
        </a:defRPr>
      </a:lvl5pPr>
      <a:lvl6pPr marL="2285903" algn="l" defTabSz="914362" rtl="0" eaLnBrk="1" latinLnBrk="0" hangingPunct="1">
        <a:defRPr sz="1800" kern="1200">
          <a:solidFill>
            <a:schemeClr val="tx1"/>
          </a:solidFill>
          <a:latin typeface="+mn-lt"/>
          <a:ea typeface="+mn-ea"/>
          <a:cs typeface="+mn-cs"/>
        </a:defRPr>
      </a:lvl6pPr>
      <a:lvl7pPr marL="2743084" algn="l" defTabSz="914362" rtl="0" eaLnBrk="1" latinLnBrk="0" hangingPunct="1">
        <a:defRPr sz="1800" kern="1200">
          <a:solidFill>
            <a:schemeClr val="tx1"/>
          </a:solidFill>
          <a:latin typeface="+mn-lt"/>
          <a:ea typeface="+mn-ea"/>
          <a:cs typeface="+mn-cs"/>
        </a:defRPr>
      </a:lvl7pPr>
      <a:lvl8pPr marL="3200264" algn="l" defTabSz="914362" rtl="0" eaLnBrk="1" latinLnBrk="0" hangingPunct="1">
        <a:defRPr sz="1800" kern="1200">
          <a:solidFill>
            <a:schemeClr val="tx1"/>
          </a:solidFill>
          <a:latin typeface="+mn-lt"/>
          <a:ea typeface="+mn-ea"/>
          <a:cs typeface="+mn-cs"/>
        </a:defRPr>
      </a:lvl8pPr>
      <a:lvl9pPr marL="3657445" algn="l" defTabSz="91436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F9F777B-FFEC-4EE1-8A98-1DA1F3B495E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 xmlns:a16="http://schemas.microsoft.com/office/drawing/2014/main" id="{DDFC2D69-7C4E-46AF-97F6-AE64C04265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3AB5CA01-8524-491D-AAF6-E8FA8F02D9C1}"/>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D73F0-6772-4E9B-B765-A1DE5177BA1B}" type="datetimeFigureOut">
              <a:rPr lang="id-ID" smtClean="0">
                <a:solidFill>
                  <a:prstClr val="black">
                    <a:tint val="75000"/>
                  </a:prstClr>
                </a:solidFill>
              </a:rPr>
              <a:pPr/>
              <a:t>18/12/2021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81528701-FD75-437E-876E-0599AB04EA70}"/>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737C5531-B95B-4EC1-A264-7D91B624E31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3554070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38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6" indent="-228596" algn="l" defTabSz="91438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8" indent="-228596" algn="l" defTabSz="914384"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80" indent="-228596" algn="l" defTabSz="914384"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7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64"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556"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748"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940"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13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384" rtl="0" eaLnBrk="1" latinLnBrk="0" hangingPunct="1">
        <a:defRPr sz="1800" kern="1200">
          <a:solidFill>
            <a:schemeClr val="tx1"/>
          </a:solidFill>
          <a:latin typeface="+mn-lt"/>
          <a:ea typeface="+mn-ea"/>
          <a:cs typeface="+mn-cs"/>
        </a:defRPr>
      </a:lvl1pPr>
      <a:lvl2pPr marL="457192" algn="l" defTabSz="914384" rtl="0" eaLnBrk="1" latinLnBrk="0" hangingPunct="1">
        <a:defRPr sz="1800" kern="1200">
          <a:solidFill>
            <a:schemeClr val="tx1"/>
          </a:solidFill>
          <a:latin typeface="+mn-lt"/>
          <a:ea typeface="+mn-ea"/>
          <a:cs typeface="+mn-cs"/>
        </a:defRPr>
      </a:lvl2pPr>
      <a:lvl3pPr marL="914384" algn="l" defTabSz="914384" rtl="0" eaLnBrk="1" latinLnBrk="0" hangingPunct="1">
        <a:defRPr sz="1800" kern="1200">
          <a:solidFill>
            <a:schemeClr val="tx1"/>
          </a:solidFill>
          <a:latin typeface="+mn-lt"/>
          <a:ea typeface="+mn-ea"/>
          <a:cs typeface="+mn-cs"/>
        </a:defRPr>
      </a:lvl3pPr>
      <a:lvl4pPr marL="1371576" algn="l" defTabSz="914384" rtl="0" eaLnBrk="1" latinLnBrk="0" hangingPunct="1">
        <a:defRPr sz="1800" kern="1200">
          <a:solidFill>
            <a:schemeClr val="tx1"/>
          </a:solidFill>
          <a:latin typeface="+mn-lt"/>
          <a:ea typeface="+mn-ea"/>
          <a:cs typeface="+mn-cs"/>
        </a:defRPr>
      </a:lvl4pPr>
      <a:lvl5pPr marL="1828768" algn="l" defTabSz="914384" rtl="0" eaLnBrk="1" latinLnBrk="0" hangingPunct="1">
        <a:defRPr sz="1800" kern="1200">
          <a:solidFill>
            <a:schemeClr val="tx1"/>
          </a:solidFill>
          <a:latin typeface="+mn-lt"/>
          <a:ea typeface="+mn-ea"/>
          <a:cs typeface="+mn-cs"/>
        </a:defRPr>
      </a:lvl5pPr>
      <a:lvl6pPr marL="2285960" algn="l" defTabSz="914384" rtl="0" eaLnBrk="1" latinLnBrk="0" hangingPunct="1">
        <a:defRPr sz="1800" kern="1200">
          <a:solidFill>
            <a:schemeClr val="tx1"/>
          </a:solidFill>
          <a:latin typeface="+mn-lt"/>
          <a:ea typeface="+mn-ea"/>
          <a:cs typeface="+mn-cs"/>
        </a:defRPr>
      </a:lvl6pPr>
      <a:lvl7pPr marL="2743152" algn="l" defTabSz="914384" rtl="0" eaLnBrk="1" latinLnBrk="0" hangingPunct="1">
        <a:defRPr sz="1800" kern="1200">
          <a:solidFill>
            <a:schemeClr val="tx1"/>
          </a:solidFill>
          <a:latin typeface="+mn-lt"/>
          <a:ea typeface="+mn-ea"/>
          <a:cs typeface="+mn-cs"/>
        </a:defRPr>
      </a:lvl7pPr>
      <a:lvl8pPr marL="3200344" algn="l" defTabSz="914384" rtl="0" eaLnBrk="1" latinLnBrk="0" hangingPunct="1">
        <a:defRPr sz="1800" kern="1200">
          <a:solidFill>
            <a:schemeClr val="tx1"/>
          </a:solidFill>
          <a:latin typeface="+mn-lt"/>
          <a:ea typeface="+mn-ea"/>
          <a:cs typeface="+mn-cs"/>
        </a:defRPr>
      </a:lvl8pPr>
      <a:lvl9pPr marL="3657536" algn="l" defTabSz="9143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NULL" TargetMode="Externa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microsoft.com/office/2007/relationships/media" Target="../media/media2.mp3"/></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4" Type="http://schemas.openxmlformats.org/officeDocument/2006/relationships/slide" Target="slide16.xml"/><Relationship Id="rId9"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slide" Target="slide15.xml"/><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10" Type="http://schemas.openxmlformats.org/officeDocument/2006/relationships/image" Target="../media/image23.png"/><Relationship Id="rId4" Type="http://schemas.openxmlformats.org/officeDocument/2006/relationships/slide" Target="slide17.xml"/><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slide" Target="slide16.xml"/><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10" Type="http://schemas.openxmlformats.org/officeDocument/2006/relationships/image" Target="../media/image24.png"/><Relationship Id="rId4" Type="http://schemas.openxmlformats.org/officeDocument/2006/relationships/slide" Target="slide18.xml"/><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4" Type="http://schemas.openxmlformats.org/officeDocument/2006/relationships/slide" Target="slide17.xml"/><Relationship Id="rId9" Type="http://schemas.openxmlformats.org/officeDocument/2006/relationships/image" Target="../media/image14.sv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9.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29.xml"/><Relationship Id="rId3" Type="http://schemas.openxmlformats.org/officeDocument/2006/relationships/slide" Target="slide24.xml"/><Relationship Id="rId7" Type="http://schemas.openxmlformats.org/officeDocument/2006/relationships/slide" Target="slide26.xml"/><Relationship Id="rId12" Type="http://schemas.openxmlformats.org/officeDocument/2006/relationships/image" Target="../media/image42.png"/><Relationship Id="rId2" Type="http://schemas.openxmlformats.org/officeDocument/2006/relationships/image" Target="../media/image37.jpg"/><Relationship Id="rId1" Type="http://schemas.openxmlformats.org/officeDocument/2006/relationships/slideLayout" Target="../slideLayouts/slideLayout29.xml"/><Relationship Id="rId6" Type="http://schemas.openxmlformats.org/officeDocument/2006/relationships/image" Target="../media/image39.png"/><Relationship Id="rId11" Type="http://schemas.openxmlformats.org/officeDocument/2006/relationships/slide" Target="slide28.xml"/><Relationship Id="rId5" Type="http://schemas.openxmlformats.org/officeDocument/2006/relationships/slide" Target="slide25.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slide" Target="slide27.xml"/><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38.png"/><Relationship Id="rId4" Type="http://schemas.openxmlformats.org/officeDocument/2006/relationships/slide" Target="slide24.xml"/></Relationships>
</file>

<file path=ppt/slides/_rels/slide2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45.jp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23.xml"/><Relationship Id="rId1" Type="http://schemas.openxmlformats.org/officeDocument/2006/relationships/slideLayout" Target="../slideLayouts/slideLayout29.xml"/><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47.jp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48.jp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3.xml"/><Relationship Id="rId1" Type="http://schemas.openxmlformats.org/officeDocument/2006/relationships/slideLayout" Target="../slideLayouts/slideLayout29.xml"/><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9.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2.xml"/><Relationship Id="rId1" Type="http://schemas.openxmlformats.org/officeDocument/2006/relationships/slideLayout" Target="../slideLayouts/slideLayout29.xml"/><Relationship Id="rId4" Type="http://schemas.openxmlformats.org/officeDocument/2006/relationships/slide" Target="slide34.xml"/></Relationships>
</file>

<file path=ppt/slides/_rels/slide32.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slideLayout" Target="../slideLayouts/slideLayout29.xml"/><Relationship Id="rId1" Type="http://schemas.openxmlformats.org/officeDocument/2006/relationships/tags" Target="../tags/tag2.xml"/><Relationship Id="rId6" Type="http://schemas.openxmlformats.org/officeDocument/2006/relationships/image" Target="../media/image18.sv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12" Type="http://schemas.openxmlformats.org/officeDocument/2006/relationships/hyperlink" Target="https://www.goodfreephotos.com/vector-images/happy-snowman-vector-clipart.png.php" TargetMode="External"/><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9.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5.sv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3.sv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 xmlns:a16="http://schemas.microsoft.com/office/drawing/2014/main" id="{3CE95A09-A618-4AB9-B034-DC67E88BF44D}"/>
              </a:ext>
            </a:extLst>
          </p:cNvPr>
          <p:cNvPicPr>
            <a:picLocks noChangeAspect="1"/>
          </p:cNvPicPr>
          <p:nvPr/>
        </p:nvPicPr>
        <p:blipFill rotWithShape="1">
          <a:blip r:embed="rId6"/>
          <a:srcRect l="7809" t="29803" r="9905" b="32651"/>
          <a:stretch/>
        </p:blipFill>
        <p:spPr>
          <a:xfrm>
            <a:off x="2835198" y="3053923"/>
            <a:ext cx="6521606" cy="1155948"/>
          </a:xfrm>
          <a:prstGeom prst="rect">
            <a:avLst/>
          </a:prstGeom>
        </p:spPr>
      </p:pic>
      <p:grpSp>
        <p:nvGrpSpPr>
          <p:cNvPr id="59" name="Group 58">
            <a:extLst>
              <a:ext uri="{FF2B5EF4-FFF2-40B4-BE49-F238E27FC236}">
                <a16:creationId xmlns="" xmlns:a16="http://schemas.microsoft.com/office/drawing/2014/main" id="{C14508BC-00C7-4BB8-B836-4EF05211816C}"/>
              </a:ext>
            </a:extLst>
          </p:cNvPr>
          <p:cNvGrpSpPr/>
          <p:nvPr/>
        </p:nvGrpSpPr>
        <p:grpSpPr>
          <a:xfrm>
            <a:off x="5097260" y="1956002"/>
            <a:ext cx="1997482" cy="868457"/>
            <a:chOff x="5695951" y="260573"/>
            <a:chExt cx="834230" cy="362703"/>
          </a:xfrm>
          <a:solidFill>
            <a:schemeClr val="bg1"/>
          </a:solidFill>
        </p:grpSpPr>
        <p:sp>
          <p:nvSpPr>
            <p:cNvPr id="60" name="Freeform 140">
              <a:extLst>
                <a:ext uri="{FF2B5EF4-FFF2-40B4-BE49-F238E27FC236}">
                  <a16:creationId xmlns="" xmlns:a16="http://schemas.microsoft.com/office/drawing/2014/main" id="{8C23B057-0448-4E31-AA7F-92F7E6A8C804}"/>
                </a:ext>
              </a:extLst>
            </p:cNvPr>
            <p:cNvSpPr>
              <a:spLocks/>
            </p:cNvSpPr>
            <p:nvPr/>
          </p:nvSpPr>
          <p:spPr bwMode="auto">
            <a:xfrm>
              <a:off x="6128544" y="260573"/>
              <a:ext cx="401637" cy="362703"/>
            </a:xfrm>
            <a:custGeom>
              <a:avLst/>
              <a:gdLst>
                <a:gd name="T0" fmla="*/ 18 w 392"/>
                <a:gd name="T1" fmla="*/ 328 h 354"/>
                <a:gd name="T2" fmla="*/ 42 w 392"/>
                <a:gd name="T3" fmla="*/ 334 h 354"/>
                <a:gd name="T4" fmla="*/ 80 w 392"/>
                <a:gd name="T5" fmla="*/ 322 h 354"/>
                <a:gd name="T6" fmla="*/ 108 w 392"/>
                <a:gd name="T7" fmla="*/ 294 h 354"/>
                <a:gd name="T8" fmla="*/ 114 w 392"/>
                <a:gd name="T9" fmla="*/ 250 h 354"/>
                <a:gd name="T10" fmla="*/ 94 w 392"/>
                <a:gd name="T11" fmla="*/ 228 h 354"/>
                <a:gd name="T12" fmla="*/ 96 w 392"/>
                <a:gd name="T13" fmla="*/ 200 h 354"/>
                <a:gd name="T14" fmla="*/ 108 w 392"/>
                <a:gd name="T15" fmla="*/ 214 h 354"/>
                <a:gd name="T16" fmla="*/ 146 w 392"/>
                <a:gd name="T17" fmla="*/ 218 h 354"/>
                <a:gd name="T18" fmla="*/ 208 w 392"/>
                <a:gd name="T19" fmla="*/ 214 h 354"/>
                <a:gd name="T20" fmla="*/ 238 w 392"/>
                <a:gd name="T21" fmla="*/ 194 h 354"/>
                <a:gd name="T22" fmla="*/ 234 w 392"/>
                <a:gd name="T23" fmla="*/ 160 h 354"/>
                <a:gd name="T24" fmla="*/ 224 w 392"/>
                <a:gd name="T25" fmla="*/ 92 h 354"/>
                <a:gd name="T26" fmla="*/ 206 w 392"/>
                <a:gd name="T27" fmla="*/ 70 h 354"/>
                <a:gd name="T28" fmla="*/ 214 w 392"/>
                <a:gd name="T29" fmla="*/ 60 h 354"/>
                <a:gd name="T30" fmla="*/ 234 w 392"/>
                <a:gd name="T31" fmla="*/ 64 h 354"/>
                <a:gd name="T32" fmla="*/ 206 w 392"/>
                <a:gd name="T33" fmla="*/ 36 h 354"/>
                <a:gd name="T34" fmla="*/ 152 w 392"/>
                <a:gd name="T35" fmla="*/ 26 h 354"/>
                <a:gd name="T36" fmla="*/ 142 w 392"/>
                <a:gd name="T37" fmla="*/ 8 h 354"/>
                <a:gd name="T38" fmla="*/ 150 w 392"/>
                <a:gd name="T39" fmla="*/ 14 h 354"/>
                <a:gd name="T40" fmla="*/ 164 w 392"/>
                <a:gd name="T41" fmla="*/ 6 h 354"/>
                <a:gd name="T42" fmla="*/ 172 w 392"/>
                <a:gd name="T43" fmla="*/ 4 h 354"/>
                <a:gd name="T44" fmla="*/ 178 w 392"/>
                <a:gd name="T45" fmla="*/ 26 h 354"/>
                <a:gd name="T46" fmla="*/ 188 w 392"/>
                <a:gd name="T47" fmla="*/ 12 h 354"/>
                <a:gd name="T48" fmla="*/ 196 w 392"/>
                <a:gd name="T49" fmla="*/ 14 h 354"/>
                <a:gd name="T50" fmla="*/ 200 w 392"/>
                <a:gd name="T51" fmla="*/ 26 h 354"/>
                <a:gd name="T52" fmla="*/ 232 w 392"/>
                <a:gd name="T53" fmla="*/ 40 h 354"/>
                <a:gd name="T54" fmla="*/ 266 w 392"/>
                <a:gd name="T55" fmla="*/ 58 h 354"/>
                <a:gd name="T56" fmla="*/ 310 w 392"/>
                <a:gd name="T57" fmla="*/ 68 h 354"/>
                <a:gd name="T58" fmla="*/ 330 w 392"/>
                <a:gd name="T59" fmla="*/ 66 h 354"/>
                <a:gd name="T60" fmla="*/ 330 w 392"/>
                <a:gd name="T61" fmla="*/ 82 h 354"/>
                <a:gd name="T62" fmla="*/ 322 w 392"/>
                <a:gd name="T63" fmla="*/ 96 h 354"/>
                <a:gd name="T64" fmla="*/ 292 w 392"/>
                <a:gd name="T65" fmla="*/ 112 h 354"/>
                <a:gd name="T66" fmla="*/ 276 w 392"/>
                <a:gd name="T67" fmla="*/ 132 h 354"/>
                <a:gd name="T68" fmla="*/ 286 w 392"/>
                <a:gd name="T69" fmla="*/ 154 h 354"/>
                <a:gd name="T70" fmla="*/ 326 w 392"/>
                <a:gd name="T71" fmla="*/ 212 h 354"/>
                <a:gd name="T72" fmla="*/ 364 w 392"/>
                <a:gd name="T73" fmla="*/ 198 h 354"/>
                <a:gd name="T74" fmla="*/ 388 w 392"/>
                <a:gd name="T75" fmla="*/ 208 h 354"/>
                <a:gd name="T76" fmla="*/ 386 w 392"/>
                <a:gd name="T77" fmla="*/ 270 h 354"/>
                <a:gd name="T78" fmla="*/ 352 w 392"/>
                <a:gd name="T79" fmla="*/ 310 h 354"/>
                <a:gd name="T80" fmla="*/ 326 w 392"/>
                <a:gd name="T81" fmla="*/ 314 h 354"/>
                <a:gd name="T82" fmla="*/ 320 w 392"/>
                <a:gd name="T83" fmla="*/ 294 h 354"/>
                <a:gd name="T84" fmla="*/ 340 w 392"/>
                <a:gd name="T85" fmla="*/ 296 h 354"/>
                <a:gd name="T86" fmla="*/ 362 w 392"/>
                <a:gd name="T87" fmla="*/ 262 h 354"/>
                <a:gd name="T88" fmla="*/ 366 w 392"/>
                <a:gd name="T89" fmla="*/ 238 h 354"/>
                <a:gd name="T90" fmla="*/ 328 w 392"/>
                <a:gd name="T91" fmla="*/ 256 h 354"/>
                <a:gd name="T92" fmla="*/ 280 w 392"/>
                <a:gd name="T93" fmla="*/ 286 h 354"/>
                <a:gd name="T94" fmla="*/ 216 w 392"/>
                <a:gd name="T95" fmla="*/ 306 h 354"/>
                <a:gd name="T96" fmla="*/ 162 w 392"/>
                <a:gd name="T97" fmla="*/ 314 h 354"/>
                <a:gd name="T98" fmla="*/ 106 w 392"/>
                <a:gd name="T99" fmla="*/ 348 h 354"/>
                <a:gd name="T100" fmla="*/ 64 w 392"/>
                <a:gd name="T101" fmla="*/ 352 h 354"/>
                <a:gd name="T102" fmla="*/ 12 w 392"/>
                <a:gd name="T103" fmla="*/ 352 h 354"/>
                <a:gd name="T104" fmla="*/ 0 w 392"/>
                <a:gd name="T105" fmla="*/ 35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2" h="354">
                  <a:moveTo>
                    <a:pt x="6" y="326"/>
                  </a:moveTo>
                  <a:lnTo>
                    <a:pt x="6" y="326"/>
                  </a:lnTo>
                  <a:lnTo>
                    <a:pt x="10" y="326"/>
                  </a:lnTo>
                  <a:lnTo>
                    <a:pt x="14" y="326"/>
                  </a:lnTo>
                  <a:lnTo>
                    <a:pt x="18" y="328"/>
                  </a:lnTo>
                  <a:lnTo>
                    <a:pt x="22" y="332"/>
                  </a:lnTo>
                  <a:lnTo>
                    <a:pt x="22" y="332"/>
                  </a:lnTo>
                  <a:lnTo>
                    <a:pt x="32" y="336"/>
                  </a:lnTo>
                  <a:lnTo>
                    <a:pt x="36" y="336"/>
                  </a:lnTo>
                  <a:lnTo>
                    <a:pt x="42" y="334"/>
                  </a:lnTo>
                  <a:lnTo>
                    <a:pt x="42" y="334"/>
                  </a:lnTo>
                  <a:lnTo>
                    <a:pt x="62" y="328"/>
                  </a:lnTo>
                  <a:lnTo>
                    <a:pt x="72" y="326"/>
                  </a:lnTo>
                  <a:lnTo>
                    <a:pt x="80" y="322"/>
                  </a:lnTo>
                  <a:lnTo>
                    <a:pt x="80" y="322"/>
                  </a:lnTo>
                  <a:lnTo>
                    <a:pt x="86" y="318"/>
                  </a:lnTo>
                  <a:lnTo>
                    <a:pt x="96" y="312"/>
                  </a:lnTo>
                  <a:lnTo>
                    <a:pt x="96" y="312"/>
                  </a:lnTo>
                  <a:lnTo>
                    <a:pt x="104" y="302"/>
                  </a:lnTo>
                  <a:lnTo>
                    <a:pt x="108" y="294"/>
                  </a:lnTo>
                  <a:lnTo>
                    <a:pt x="112" y="284"/>
                  </a:lnTo>
                  <a:lnTo>
                    <a:pt x="112" y="284"/>
                  </a:lnTo>
                  <a:lnTo>
                    <a:pt x="110" y="268"/>
                  </a:lnTo>
                  <a:lnTo>
                    <a:pt x="112" y="258"/>
                  </a:lnTo>
                  <a:lnTo>
                    <a:pt x="114" y="250"/>
                  </a:lnTo>
                  <a:lnTo>
                    <a:pt x="114" y="248"/>
                  </a:lnTo>
                  <a:lnTo>
                    <a:pt x="114" y="248"/>
                  </a:lnTo>
                  <a:lnTo>
                    <a:pt x="104" y="242"/>
                  </a:lnTo>
                  <a:lnTo>
                    <a:pt x="98" y="236"/>
                  </a:lnTo>
                  <a:lnTo>
                    <a:pt x="94" y="228"/>
                  </a:lnTo>
                  <a:lnTo>
                    <a:pt x="92" y="220"/>
                  </a:lnTo>
                  <a:lnTo>
                    <a:pt x="92" y="214"/>
                  </a:lnTo>
                  <a:lnTo>
                    <a:pt x="94" y="208"/>
                  </a:lnTo>
                  <a:lnTo>
                    <a:pt x="96" y="200"/>
                  </a:lnTo>
                  <a:lnTo>
                    <a:pt x="96" y="200"/>
                  </a:lnTo>
                  <a:lnTo>
                    <a:pt x="100" y="196"/>
                  </a:lnTo>
                  <a:lnTo>
                    <a:pt x="100" y="200"/>
                  </a:lnTo>
                  <a:lnTo>
                    <a:pt x="100" y="200"/>
                  </a:lnTo>
                  <a:lnTo>
                    <a:pt x="102" y="206"/>
                  </a:lnTo>
                  <a:lnTo>
                    <a:pt x="108" y="214"/>
                  </a:lnTo>
                  <a:lnTo>
                    <a:pt x="116" y="222"/>
                  </a:lnTo>
                  <a:lnTo>
                    <a:pt x="128" y="230"/>
                  </a:lnTo>
                  <a:lnTo>
                    <a:pt x="128" y="230"/>
                  </a:lnTo>
                  <a:lnTo>
                    <a:pt x="136" y="222"/>
                  </a:lnTo>
                  <a:lnTo>
                    <a:pt x="146" y="218"/>
                  </a:lnTo>
                  <a:lnTo>
                    <a:pt x="154" y="216"/>
                  </a:lnTo>
                  <a:lnTo>
                    <a:pt x="162" y="216"/>
                  </a:lnTo>
                  <a:lnTo>
                    <a:pt x="184" y="216"/>
                  </a:lnTo>
                  <a:lnTo>
                    <a:pt x="194" y="216"/>
                  </a:lnTo>
                  <a:lnTo>
                    <a:pt x="208" y="214"/>
                  </a:lnTo>
                  <a:lnTo>
                    <a:pt x="208" y="214"/>
                  </a:lnTo>
                  <a:lnTo>
                    <a:pt x="220" y="210"/>
                  </a:lnTo>
                  <a:lnTo>
                    <a:pt x="228" y="204"/>
                  </a:lnTo>
                  <a:lnTo>
                    <a:pt x="234" y="200"/>
                  </a:lnTo>
                  <a:lnTo>
                    <a:pt x="238" y="194"/>
                  </a:lnTo>
                  <a:lnTo>
                    <a:pt x="240" y="186"/>
                  </a:lnTo>
                  <a:lnTo>
                    <a:pt x="240" y="178"/>
                  </a:lnTo>
                  <a:lnTo>
                    <a:pt x="238" y="170"/>
                  </a:lnTo>
                  <a:lnTo>
                    <a:pt x="234" y="160"/>
                  </a:lnTo>
                  <a:lnTo>
                    <a:pt x="234" y="160"/>
                  </a:lnTo>
                  <a:lnTo>
                    <a:pt x="228" y="146"/>
                  </a:lnTo>
                  <a:lnTo>
                    <a:pt x="224" y="132"/>
                  </a:lnTo>
                  <a:lnTo>
                    <a:pt x="222" y="120"/>
                  </a:lnTo>
                  <a:lnTo>
                    <a:pt x="222" y="110"/>
                  </a:lnTo>
                  <a:lnTo>
                    <a:pt x="224" y="92"/>
                  </a:lnTo>
                  <a:lnTo>
                    <a:pt x="226" y="86"/>
                  </a:lnTo>
                  <a:lnTo>
                    <a:pt x="226" y="86"/>
                  </a:lnTo>
                  <a:lnTo>
                    <a:pt x="218" y="82"/>
                  </a:lnTo>
                  <a:lnTo>
                    <a:pt x="210" y="76"/>
                  </a:lnTo>
                  <a:lnTo>
                    <a:pt x="206" y="70"/>
                  </a:lnTo>
                  <a:lnTo>
                    <a:pt x="206" y="66"/>
                  </a:lnTo>
                  <a:lnTo>
                    <a:pt x="206" y="62"/>
                  </a:lnTo>
                  <a:lnTo>
                    <a:pt x="206" y="62"/>
                  </a:lnTo>
                  <a:lnTo>
                    <a:pt x="210" y="60"/>
                  </a:lnTo>
                  <a:lnTo>
                    <a:pt x="214" y="60"/>
                  </a:lnTo>
                  <a:lnTo>
                    <a:pt x="224" y="62"/>
                  </a:lnTo>
                  <a:lnTo>
                    <a:pt x="234" y="64"/>
                  </a:lnTo>
                  <a:lnTo>
                    <a:pt x="234" y="64"/>
                  </a:lnTo>
                  <a:lnTo>
                    <a:pt x="234" y="64"/>
                  </a:lnTo>
                  <a:lnTo>
                    <a:pt x="234" y="64"/>
                  </a:lnTo>
                  <a:lnTo>
                    <a:pt x="230" y="56"/>
                  </a:lnTo>
                  <a:lnTo>
                    <a:pt x="224" y="46"/>
                  </a:lnTo>
                  <a:lnTo>
                    <a:pt x="220" y="42"/>
                  </a:lnTo>
                  <a:lnTo>
                    <a:pt x="214" y="38"/>
                  </a:lnTo>
                  <a:lnTo>
                    <a:pt x="206" y="36"/>
                  </a:lnTo>
                  <a:lnTo>
                    <a:pt x="198" y="36"/>
                  </a:lnTo>
                  <a:lnTo>
                    <a:pt x="198" y="36"/>
                  </a:lnTo>
                  <a:lnTo>
                    <a:pt x="180" y="34"/>
                  </a:lnTo>
                  <a:lnTo>
                    <a:pt x="160" y="28"/>
                  </a:lnTo>
                  <a:lnTo>
                    <a:pt x="152" y="26"/>
                  </a:lnTo>
                  <a:lnTo>
                    <a:pt x="146" y="22"/>
                  </a:lnTo>
                  <a:lnTo>
                    <a:pt x="142" y="16"/>
                  </a:lnTo>
                  <a:lnTo>
                    <a:pt x="140" y="12"/>
                  </a:lnTo>
                  <a:lnTo>
                    <a:pt x="140" y="12"/>
                  </a:lnTo>
                  <a:lnTo>
                    <a:pt x="142" y="8"/>
                  </a:lnTo>
                  <a:lnTo>
                    <a:pt x="144" y="6"/>
                  </a:lnTo>
                  <a:lnTo>
                    <a:pt x="148" y="8"/>
                  </a:lnTo>
                  <a:lnTo>
                    <a:pt x="148" y="10"/>
                  </a:lnTo>
                  <a:lnTo>
                    <a:pt x="148" y="10"/>
                  </a:lnTo>
                  <a:lnTo>
                    <a:pt x="150" y="14"/>
                  </a:lnTo>
                  <a:lnTo>
                    <a:pt x="154" y="18"/>
                  </a:lnTo>
                  <a:lnTo>
                    <a:pt x="168" y="24"/>
                  </a:lnTo>
                  <a:lnTo>
                    <a:pt x="168" y="24"/>
                  </a:lnTo>
                  <a:lnTo>
                    <a:pt x="164" y="16"/>
                  </a:lnTo>
                  <a:lnTo>
                    <a:pt x="164" y="6"/>
                  </a:lnTo>
                  <a:lnTo>
                    <a:pt x="164" y="6"/>
                  </a:lnTo>
                  <a:lnTo>
                    <a:pt x="164" y="2"/>
                  </a:lnTo>
                  <a:lnTo>
                    <a:pt x="168" y="0"/>
                  </a:lnTo>
                  <a:lnTo>
                    <a:pt x="170" y="2"/>
                  </a:lnTo>
                  <a:lnTo>
                    <a:pt x="172" y="4"/>
                  </a:lnTo>
                  <a:lnTo>
                    <a:pt x="172" y="4"/>
                  </a:lnTo>
                  <a:lnTo>
                    <a:pt x="172" y="14"/>
                  </a:lnTo>
                  <a:lnTo>
                    <a:pt x="174" y="20"/>
                  </a:lnTo>
                  <a:lnTo>
                    <a:pt x="178" y="26"/>
                  </a:lnTo>
                  <a:lnTo>
                    <a:pt x="178" y="26"/>
                  </a:lnTo>
                  <a:lnTo>
                    <a:pt x="190" y="26"/>
                  </a:lnTo>
                  <a:lnTo>
                    <a:pt x="190" y="26"/>
                  </a:lnTo>
                  <a:lnTo>
                    <a:pt x="188" y="20"/>
                  </a:lnTo>
                  <a:lnTo>
                    <a:pt x="188" y="12"/>
                  </a:lnTo>
                  <a:lnTo>
                    <a:pt x="188" y="12"/>
                  </a:lnTo>
                  <a:lnTo>
                    <a:pt x="190" y="10"/>
                  </a:lnTo>
                  <a:lnTo>
                    <a:pt x="192" y="10"/>
                  </a:lnTo>
                  <a:lnTo>
                    <a:pt x="194" y="10"/>
                  </a:lnTo>
                  <a:lnTo>
                    <a:pt x="196" y="14"/>
                  </a:lnTo>
                  <a:lnTo>
                    <a:pt x="196" y="14"/>
                  </a:lnTo>
                  <a:lnTo>
                    <a:pt x="194" y="18"/>
                  </a:lnTo>
                  <a:lnTo>
                    <a:pt x="196" y="22"/>
                  </a:lnTo>
                  <a:lnTo>
                    <a:pt x="196" y="26"/>
                  </a:lnTo>
                  <a:lnTo>
                    <a:pt x="196" y="26"/>
                  </a:lnTo>
                  <a:lnTo>
                    <a:pt x="200" y="26"/>
                  </a:lnTo>
                  <a:lnTo>
                    <a:pt x="200" y="26"/>
                  </a:lnTo>
                  <a:lnTo>
                    <a:pt x="210" y="28"/>
                  </a:lnTo>
                  <a:lnTo>
                    <a:pt x="218" y="30"/>
                  </a:lnTo>
                  <a:lnTo>
                    <a:pt x="226" y="34"/>
                  </a:lnTo>
                  <a:lnTo>
                    <a:pt x="232" y="40"/>
                  </a:lnTo>
                  <a:lnTo>
                    <a:pt x="242" y="50"/>
                  </a:lnTo>
                  <a:lnTo>
                    <a:pt x="248" y="60"/>
                  </a:lnTo>
                  <a:lnTo>
                    <a:pt x="248" y="60"/>
                  </a:lnTo>
                  <a:lnTo>
                    <a:pt x="256" y="58"/>
                  </a:lnTo>
                  <a:lnTo>
                    <a:pt x="266" y="58"/>
                  </a:lnTo>
                  <a:lnTo>
                    <a:pt x="274" y="58"/>
                  </a:lnTo>
                  <a:lnTo>
                    <a:pt x="286" y="62"/>
                  </a:lnTo>
                  <a:lnTo>
                    <a:pt x="286" y="62"/>
                  </a:lnTo>
                  <a:lnTo>
                    <a:pt x="298" y="66"/>
                  </a:lnTo>
                  <a:lnTo>
                    <a:pt x="310" y="68"/>
                  </a:lnTo>
                  <a:lnTo>
                    <a:pt x="316" y="66"/>
                  </a:lnTo>
                  <a:lnTo>
                    <a:pt x="320" y="64"/>
                  </a:lnTo>
                  <a:lnTo>
                    <a:pt x="320" y="64"/>
                  </a:lnTo>
                  <a:lnTo>
                    <a:pt x="326" y="64"/>
                  </a:lnTo>
                  <a:lnTo>
                    <a:pt x="330" y="66"/>
                  </a:lnTo>
                  <a:lnTo>
                    <a:pt x="332" y="72"/>
                  </a:lnTo>
                  <a:lnTo>
                    <a:pt x="330" y="74"/>
                  </a:lnTo>
                  <a:lnTo>
                    <a:pt x="328" y="78"/>
                  </a:lnTo>
                  <a:lnTo>
                    <a:pt x="328" y="78"/>
                  </a:lnTo>
                  <a:lnTo>
                    <a:pt x="330" y="82"/>
                  </a:lnTo>
                  <a:lnTo>
                    <a:pt x="328" y="88"/>
                  </a:lnTo>
                  <a:lnTo>
                    <a:pt x="324" y="90"/>
                  </a:lnTo>
                  <a:lnTo>
                    <a:pt x="320" y="92"/>
                  </a:lnTo>
                  <a:lnTo>
                    <a:pt x="320" y="92"/>
                  </a:lnTo>
                  <a:lnTo>
                    <a:pt x="322" y="96"/>
                  </a:lnTo>
                  <a:lnTo>
                    <a:pt x="320" y="98"/>
                  </a:lnTo>
                  <a:lnTo>
                    <a:pt x="320" y="102"/>
                  </a:lnTo>
                  <a:lnTo>
                    <a:pt x="316" y="104"/>
                  </a:lnTo>
                  <a:lnTo>
                    <a:pt x="306" y="108"/>
                  </a:lnTo>
                  <a:lnTo>
                    <a:pt x="292" y="112"/>
                  </a:lnTo>
                  <a:lnTo>
                    <a:pt x="292" y="112"/>
                  </a:lnTo>
                  <a:lnTo>
                    <a:pt x="284" y="114"/>
                  </a:lnTo>
                  <a:lnTo>
                    <a:pt x="280" y="118"/>
                  </a:lnTo>
                  <a:lnTo>
                    <a:pt x="276" y="124"/>
                  </a:lnTo>
                  <a:lnTo>
                    <a:pt x="276" y="132"/>
                  </a:lnTo>
                  <a:lnTo>
                    <a:pt x="276" y="138"/>
                  </a:lnTo>
                  <a:lnTo>
                    <a:pt x="278" y="144"/>
                  </a:lnTo>
                  <a:lnTo>
                    <a:pt x="282" y="150"/>
                  </a:lnTo>
                  <a:lnTo>
                    <a:pt x="286" y="154"/>
                  </a:lnTo>
                  <a:lnTo>
                    <a:pt x="286" y="154"/>
                  </a:lnTo>
                  <a:lnTo>
                    <a:pt x="298" y="164"/>
                  </a:lnTo>
                  <a:lnTo>
                    <a:pt x="312" y="180"/>
                  </a:lnTo>
                  <a:lnTo>
                    <a:pt x="322" y="198"/>
                  </a:lnTo>
                  <a:lnTo>
                    <a:pt x="324" y="206"/>
                  </a:lnTo>
                  <a:lnTo>
                    <a:pt x="326" y="212"/>
                  </a:lnTo>
                  <a:lnTo>
                    <a:pt x="326" y="212"/>
                  </a:lnTo>
                  <a:lnTo>
                    <a:pt x="338" y="206"/>
                  </a:lnTo>
                  <a:lnTo>
                    <a:pt x="348" y="202"/>
                  </a:lnTo>
                  <a:lnTo>
                    <a:pt x="348" y="202"/>
                  </a:lnTo>
                  <a:lnTo>
                    <a:pt x="364" y="198"/>
                  </a:lnTo>
                  <a:lnTo>
                    <a:pt x="374" y="200"/>
                  </a:lnTo>
                  <a:lnTo>
                    <a:pt x="378" y="200"/>
                  </a:lnTo>
                  <a:lnTo>
                    <a:pt x="384" y="202"/>
                  </a:lnTo>
                  <a:lnTo>
                    <a:pt x="384" y="202"/>
                  </a:lnTo>
                  <a:lnTo>
                    <a:pt x="388" y="208"/>
                  </a:lnTo>
                  <a:lnTo>
                    <a:pt x="390" y="216"/>
                  </a:lnTo>
                  <a:lnTo>
                    <a:pt x="392" y="226"/>
                  </a:lnTo>
                  <a:lnTo>
                    <a:pt x="392" y="240"/>
                  </a:lnTo>
                  <a:lnTo>
                    <a:pt x="390" y="254"/>
                  </a:lnTo>
                  <a:lnTo>
                    <a:pt x="386" y="270"/>
                  </a:lnTo>
                  <a:lnTo>
                    <a:pt x="382" y="286"/>
                  </a:lnTo>
                  <a:lnTo>
                    <a:pt x="374" y="304"/>
                  </a:lnTo>
                  <a:lnTo>
                    <a:pt x="374" y="304"/>
                  </a:lnTo>
                  <a:lnTo>
                    <a:pt x="364" y="306"/>
                  </a:lnTo>
                  <a:lnTo>
                    <a:pt x="352" y="310"/>
                  </a:lnTo>
                  <a:lnTo>
                    <a:pt x="336" y="310"/>
                  </a:lnTo>
                  <a:lnTo>
                    <a:pt x="336" y="310"/>
                  </a:lnTo>
                  <a:lnTo>
                    <a:pt x="332" y="312"/>
                  </a:lnTo>
                  <a:lnTo>
                    <a:pt x="326" y="314"/>
                  </a:lnTo>
                  <a:lnTo>
                    <a:pt x="326" y="314"/>
                  </a:lnTo>
                  <a:lnTo>
                    <a:pt x="322" y="310"/>
                  </a:lnTo>
                  <a:lnTo>
                    <a:pt x="320" y="304"/>
                  </a:lnTo>
                  <a:lnTo>
                    <a:pt x="318" y="294"/>
                  </a:lnTo>
                  <a:lnTo>
                    <a:pt x="318" y="294"/>
                  </a:lnTo>
                  <a:lnTo>
                    <a:pt x="320" y="294"/>
                  </a:lnTo>
                  <a:lnTo>
                    <a:pt x="324" y="294"/>
                  </a:lnTo>
                  <a:lnTo>
                    <a:pt x="330" y="296"/>
                  </a:lnTo>
                  <a:lnTo>
                    <a:pt x="330" y="296"/>
                  </a:lnTo>
                  <a:lnTo>
                    <a:pt x="334" y="296"/>
                  </a:lnTo>
                  <a:lnTo>
                    <a:pt x="340" y="296"/>
                  </a:lnTo>
                  <a:lnTo>
                    <a:pt x="354" y="292"/>
                  </a:lnTo>
                  <a:lnTo>
                    <a:pt x="354" y="292"/>
                  </a:lnTo>
                  <a:lnTo>
                    <a:pt x="358" y="288"/>
                  </a:lnTo>
                  <a:lnTo>
                    <a:pt x="360" y="280"/>
                  </a:lnTo>
                  <a:lnTo>
                    <a:pt x="362" y="262"/>
                  </a:lnTo>
                  <a:lnTo>
                    <a:pt x="362" y="262"/>
                  </a:lnTo>
                  <a:lnTo>
                    <a:pt x="362" y="252"/>
                  </a:lnTo>
                  <a:lnTo>
                    <a:pt x="364" y="244"/>
                  </a:lnTo>
                  <a:lnTo>
                    <a:pt x="366" y="238"/>
                  </a:lnTo>
                  <a:lnTo>
                    <a:pt x="366" y="238"/>
                  </a:lnTo>
                  <a:lnTo>
                    <a:pt x="362" y="238"/>
                  </a:lnTo>
                  <a:lnTo>
                    <a:pt x="350" y="244"/>
                  </a:lnTo>
                  <a:lnTo>
                    <a:pt x="350" y="244"/>
                  </a:lnTo>
                  <a:lnTo>
                    <a:pt x="338" y="252"/>
                  </a:lnTo>
                  <a:lnTo>
                    <a:pt x="328" y="256"/>
                  </a:lnTo>
                  <a:lnTo>
                    <a:pt x="316" y="258"/>
                  </a:lnTo>
                  <a:lnTo>
                    <a:pt x="316" y="258"/>
                  </a:lnTo>
                  <a:lnTo>
                    <a:pt x="312" y="262"/>
                  </a:lnTo>
                  <a:lnTo>
                    <a:pt x="300" y="272"/>
                  </a:lnTo>
                  <a:lnTo>
                    <a:pt x="280" y="286"/>
                  </a:lnTo>
                  <a:lnTo>
                    <a:pt x="266" y="292"/>
                  </a:lnTo>
                  <a:lnTo>
                    <a:pt x="250" y="298"/>
                  </a:lnTo>
                  <a:lnTo>
                    <a:pt x="250" y="298"/>
                  </a:lnTo>
                  <a:lnTo>
                    <a:pt x="232" y="302"/>
                  </a:lnTo>
                  <a:lnTo>
                    <a:pt x="216" y="306"/>
                  </a:lnTo>
                  <a:lnTo>
                    <a:pt x="190" y="308"/>
                  </a:lnTo>
                  <a:lnTo>
                    <a:pt x="172" y="308"/>
                  </a:lnTo>
                  <a:lnTo>
                    <a:pt x="166" y="306"/>
                  </a:lnTo>
                  <a:lnTo>
                    <a:pt x="166" y="306"/>
                  </a:lnTo>
                  <a:lnTo>
                    <a:pt x="162" y="314"/>
                  </a:lnTo>
                  <a:lnTo>
                    <a:pt x="158" y="322"/>
                  </a:lnTo>
                  <a:lnTo>
                    <a:pt x="146" y="332"/>
                  </a:lnTo>
                  <a:lnTo>
                    <a:pt x="134" y="340"/>
                  </a:lnTo>
                  <a:lnTo>
                    <a:pt x="120" y="344"/>
                  </a:lnTo>
                  <a:lnTo>
                    <a:pt x="106" y="348"/>
                  </a:lnTo>
                  <a:lnTo>
                    <a:pt x="96" y="348"/>
                  </a:lnTo>
                  <a:lnTo>
                    <a:pt x="84" y="350"/>
                  </a:lnTo>
                  <a:lnTo>
                    <a:pt x="84" y="350"/>
                  </a:lnTo>
                  <a:lnTo>
                    <a:pt x="80" y="350"/>
                  </a:lnTo>
                  <a:lnTo>
                    <a:pt x="64" y="352"/>
                  </a:lnTo>
                  <a:lnTo>
                    <a:pt x="64" y="352"/>
                  </a:lnTo>
                  <a:lnTo>
                    <a:pt x="50" y="354"/>
                  </a:lnTo>
                  <a:lnTo>
                    <a:pt x="32" y="354"/>
                  </a:lnTo>
                  <a:lnTo>
                    <a:pt x="12" y="352"/>
                  </a:lnTo>
                  <a:lnTo>
                    <a:pt x="12" y="352"/>
                  </a:lnTo>
                  <a:lnTo>
                    <a:pt x="8" y="354"/>
                  </a:lnTo>
                  <a:lnTo>
                    <a:pt x="4" y="354"/>
                  </a:lnTo>
                  <a:lnTo>
                    <a:pt x="0" y="354"/>
                  </a:lnTo>
                  <a:lnTo>
                    <a:pt x="0" y="354"/>
                  </a:lnTo>
                  <a:lnTo>
                    <a:pt x="0" y="350"/>
                  </a:lnTo>
                  <a:lnTo>
                    <a:pt x="0" y="340"/>
                  </a:lnTo>
                  <a:lnTo>
                    <a:pt x="4" y="332"/>
                  </a:lnTo>
                  <a:lnTo>
                    <a:pt x="6" y="326"/>
                  </a:lnTo>
                  <a:lnTo>
                    <a:pt x="6"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61" name="Freeform 140">
              <a:extLst>
                <a:ext uri="{FF2B5EF4-FFF2-40B4-BE49-F238E27FC236}">
                  <a16:creationId xmlns="" xmlns:a16="http://schemas.microsoft.com/office/drawing/2014/main" id="{13897C16-DE9B-4907-9F2A-2E685FDAD03A}"/>
                </a:ext>
              </a:extLst>
            </p:cNvPr>
            <p:cNvSpPr>
              <a:spLocks/>
            </p:cNvSpPr>
            <p:nvPr/>
          </p:nvSpPr>
          <p:spPr bwMode="auto">
            <a:xfrm flipH="1">
              <a:off x="5695951" y="260573"/>
              <a:ext cx="401637" cy="362703"/>
            </a:xfrm>
            <a:custGeom>
              <a:avLst/>
              <a:gdLst>
                <a:gd name="T0" fmla="*/ 18 w 392"/>
                <a:gd name="T1" fmla="*/ 328 h 354"/>
                <a:gd name="T2" fmla="*/ 42 w 392"/>
                <a:gd name="T3" fmla="*/ 334 h 354"/>
                <a:gd name="T4" fmla="*/ 80 w 392"/>
                <a:gd name="T5" fmla="*/ 322 h 354"/>
                <a:gd name="T6" fmla="*/ 108 w 392"/>
                <a:gd name="T7" fmla="*/ 294 h 354"/>
                <a:gd name="T8" fmla="*/ 114 w 392"/>
                <a:gd name="T9" fmla="*/ 250 h 354"/>
                <a:gd name="T10" fmla="*/ 94 w 392"/>
                <a:gd name="T11" fmla="*/ 228 h 354"/>
                <a:gd name="T12" fmla="*/ 96 w 392"/>
                <a:gd name="T13" fmla="*/ 200 h 354"/>
                <a:gd name="T14" fmla="*/ 108 w 392"/>
                <a:gd name="T15" fmla="*/ 214 h 354"/>
                <a:gd name="T16" fmla="*/ 146 w 392"/>
                <a:gd name="T17" fmla="*/ 218 h 354"/>
                <a:gd name="T18" fmla="*/ 208 w 392"/>
                <a:gd name="T19" fmla="*/ 214 h 354"/>
                <a:gd name="T20" fmla="*/ 238 w 392"/>
                <a:gd name="T21" fmla="*/ 194 h 354"/>
                <a:gd name="T22" fmla="*/ 234 w 392"/>
                <a:gd name="T23" fmla="*/ 160 h 354"/>
                <a:gd name="T24" fmla="*/ 224 w 392"/>
                <a:gd name="T25" fmla="*/ 92 h 354"/>
                <a:gd name="T26" fmla="*/ 206 w 392"/>
                <a:gd name="T27" fmla="*/ 70 h 354"/>
                <a:gd name="T28" fmla="*/ 214 w 392"/>
                <a:gd name="T29" fmla="*/ 60 h 354"/>
                <a:gd name="T30" fmla="*/ 234 w 392"/>
                <a:gd name="T31" fmla="*/ 64 h 354"/>
                <a:gd name="T32" fmla="*/ 206 w 392"/>
                <a:gd name="T33" fmla="*/ 36 h 354"/>
                <a:gd name="T34" fmla="*/ 152 w 392"/>
                <a:gd name="T35" fmla="*/ 26 h 354"/>
                <a:gd name="T36" fmla="*/ 142 w 392"/>
                <a:gd name="T37" fmla="*/ 8 h 354"/>
                <a:gd name="T38" fmla="*/ 150 w 392"/>
                <a:gd name="T39" fmla="*/ 14 h 354"/>
                <a:gd name="T40" fmla="*/ 164 w 392"/>
                <a:gd name="T41" fmla="*/ 6 h 354"/>
                <a:gd name="T42" fmla="*/ 172 w 392"/>
                <a:gd name="T43" fmla="*/ 4 h 354"/>
                <a:gd name="T44" fmla="*/ 178 w 392"/>
                <a:gd name="T45" fmla="*/ 26 h 354"/>
                <a:gd name="T46" fmla="*/ 188 w 392"/>
                <a:gd name="T47" fmla="*/ 12 h 354"/>
                <a:gd name="T48" fmla="*/ 196 w 392"/>
                <a:gd name="T49" fmla="*/ 14 h 354"/>
                <a:gd name="T50" fmla="*/ 200 w 392"/>
                <a:gd name="T51" fmla="*/ 26 h 354"/>
                <a:gd name="T52" fmla="*/ 232 w 392"/>
                <a:gd name="T53" fmla="*/ 40 h 354"/>
                <a:gd name="T54" fmla="*/ 266 w 392"/>
                <a:gd name="T55" fmla="*/ 58 h 354"/>
                <a:gd name="T56" fmla="*/ 310 w 392"/>
                <a:gd name="T57" fmla="*/ 68 h 354"/>
                <a:gd name="T58" fmla="*/ 330 w 392"/>
                <a:gd name="T59" fmla="*/ 66 h 354"/>
                <a:gd name="T60" fmla="*/ 330 w 392"/>
                <a:gd name="T61" fmla="*/ 82 h 354"/>
                <a:gd name="T62" fmla="*/ 322 w 392"/>
                <a:gd name="T63" fmla="*/ 96 h 354"/>
                <a:gd name="T64" fmla="*/ 292 w 392"/>
                <a:gd name="T65" fmla="*/ 112 h 354"/>
                <a:gd name="T66" fmla="*/ 276 w 392"/>
                <a:gd name="T67" fmla="*/ 132 h 354"/>
                <a:gd name="T68" fmla="*/ 286 w 392"/>
                <a:gd name="T69" fmla="*/ 154 h 354"/>
                <a:gd name="T70" fmla="*/ 326 w 392"/>
                <a:gd name="T71" fmla="*/ 212 h 354"/>
                <a:gd name="T72" fmla="*/ 364 w 392"/>
                <a:gd name="T73" fmla="*/ 198 h 354"/>
                <a:gd name="T74" fmla="*/ 388 w 392"/>
                <a:gd name="T75" fmla="*/ 208 h 354"/>
                <a:gd name="T76" fmla="*/ 386 w 392"/>
                <a:gd name="T77" fmla="*/ 270 h 354"/>
                <a:gd name="T78" fmla="*/ 352 w 392"/>
                <a:gd name="T79" fmla="*/ 310 h 354"/>
                <a:gd name="T80" fmla="*/ 326 w 392"/>
                <a:gd name="T81" fmla="*/ 314 h 354"/>
                <a:gd name="T82" fmla="*/ 320 w 392"/>
                <a:gd name="T83" fmla="*/ 294 h 354"/>
                <a:gd name="T84" fmla="*/ 340 w 392"/>
                <a:gd name="T85" fmla="*/ 296 h 354"/>
                <a:gd name="T86" fmla="*/ 362 w 392"/>
                <a:gd name="T87" fmla="*/ 262 h 354"/>
                <a:gd name="T88" fmla="*/ 366 w 392"/>
                <a:gd name="T89" fmla="*/ 238 h 354"/>
                <a:gd name="T90" fmla="*/ 328 w 392"/>
                <a:gd name="T91" fmla="*/ 256 h 354"/>
                <a:gd name="T92" fmla="*/ 280 w 392"/>
                <a:gd name="T93" fmla="*/ 286 h 354"/>
                <a:gd name="T94" fmla="*/ 216 w 392"/>
                <a:gd name="T95" fmla="*/ 306 h 354"/>
                <a:gd name="T96" fmla="*/ 162 w 392"/>
                <a:gd name="T97" fmla="*/ 314 h 354"/>
                <a:gd name="T98" fmla="*/ 106 w 392"/>
                <a:gd name="T99" fmla="*/ 348 h 354"/>
                <a:gd name="T100" fmla="*/ 64 w 392"/>
                <a:gd name="T101" fmla="*/ 352 h 354"/>
                <a:gd name="T102" fmla="*/ 12 w 392"/>
                <a:gd name="T103" fmla="*/ 352 h 354"/>
                <a:gd name="T104" fmla="*/ 0 w 392"/>
                <a:gd name="T105" fmla="*/ 35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2" h="354">
                  <a:moveTo>
                    <a:pt x="6" y="326"/>
                  </a:moveTo>
                  <a:lnTo>
                    <a:pt x="6" y="326"/>
                  </a:lnTo>
                  <a:lnTo>
                    <a:pt x="10" y="326"/>
                  </a:lnTo>
                  <a:lnTo>
                    <a:pt x="14" y="326"/>
                  </a:lnTo>
                  <a:lnTo>
                    <a:pt x="18" y="328"/>
                  </a:lnTo>
                  <a:lnTo>
                    <a:pt x="22" y="332"/>
                  </a:lnTo>
                  <a:lnTo>
                    <a:pt x="22" y="332"/>
                  </a:lnTo>
                  <a:lnTo>
                    <a:pt x="32" y="336"/>
                  </a:lnTo>
                  <a:lnTo>
                    <a:pt x="36" y="336"/>
                  </a:lnTo>
                  <a:lnTo>
                    <a:pt x="42" y="334"/>
                  </a:lnTo>
                  <a:lnTo>
                    <a:pt x="42" y="334"/>
                  </a:lnTo>
                  <a:lnTo>
                    <a:pt x="62" y="328"/>
                  </a:lnTo>
                  <a:lnTo>
                    <a:pt x="72" y="326"/>
                  </a:lnTo>
                  <a:lnTo>
                    <a:pt x="80" y="322"/>
                  </a:lnTo>
                  <a:lnTo>
                    <a:pt x="80" y="322"/>
                  </a:lnTo>
                  <a:lnTo>
                    <a:pt x="86" y="318"/>
                  </a:lnTo>
                  <a:lnTo>
                    <a:pt x="96" y="312"/>
                  </a:lnTo>
                  <a:lnTo>
                    <a:pt x="96" y="312"/>
                  </a:lnTo>
                  <a:lnTo>
                    <a:pt x="104" y="302"/>
                  </a:lnTo>
                  <a:lnTo>
                    <a:pt x="108" y="294"/>
                  </a:lnTo>
                  <a:lnTo>
                    <a:pt x="112" y="284"/>
                  </a:lnTo>
                  <a:lnTo>
                    <a:pt x="112" y="284"/>
                  </a:lnTo>
                  <a:lnTo>
                    <a:pt x="110" y="268"/>
                  </a:lnTo>
                  <a:lnTo>
                    <a:pt x="112" y="258"/>
                  </a:lnTo>
                  <a:lnTo>
                    <a:pt x="114" y="250"/>
                  </a:lnTo>
                  <a:lnTo>
                    <a:pt x="114" y="248"/>
                  </a:lnTo>
                  <a:lnTo>
                    <a:pt x="114" y="248"/>
                  </a:lnTo>
                  <a:lnTo>
                    <a:pt x="104" y="242"/>
                  </a:lnTo>
                  <a:lnTo>
                    <a:pt x="98" y="236"/>
                  </a:lnTo>
                  <a:lnTo>
                    <a:pt x="94" y="228"/>
                  </a:lnTo>
                  <a:lnTo>
                    <a:pt x="92" y="220"/>
                  </a:lnTo>
                  <a:lnTo>
                    <a:pt x="92" y="214"/>
                  </a:lnTo>
                  <a:lnTo>
                    <a:pt x="94" y="208"/>
                  </a:lnTo>
                  <a:lnTo>
                    <a:pt x="96" y="200"/>
                  </a:lnTo>
                  <a:lnTo>
                    <a:pt x="96" y="200"/>
                  </a:lnTo>
                  <a:lnTo>
                    <a:pt x="100" y="196"/>
                  </a:lnTo>
                  <a:lnTo>
                    <a:pt x="100" y="200"/>
                  </a:lnTo>
                  <a:lnTo>
                    <a:pt x="100" y="200"/>
                  </a:lnTo>
                  <a:lnTo>
                    <a:pt x="102" y="206"/>
                  </a:lnTo>
                  <a:lnTo>
                    <a:pt x="108" y="214"/>
                  </a:lnTo>
                  <a:lnTo>
                    <a:pt x="116" y="222"/>
                  </a:lnTo>
                  <a:lnTo>
                    <a:pt x="128" y="230"/>
                  </a:lnTo>
                  <a:lnTo>
                    <a:pt x="128" y="230"/>
                  </a:lnTo>
                  <a:lnTo>
                    <a:pt x="136" y="222"/>
                  </a:lnTo>
                  <a:lnTo>
                    <a:pt x="146" y="218"/>
                  </a:lnTo>
                  <a:lnTo>
                    <a:pt x="154" y="216"/>
                  </a:lnTo>
                  <a:lnTo>
                    <a:pt x="162" y="216"/>
                  </a:lnTo>
                  <a:lnTo>
                    <a:pt x="184" y="216"/>
                  </a:lnTo>
                  <a:lnTo>
                    <a:pt x="194" y="216"/>
                  </a:lnTo>
                  <a:lnTo>
                    <a:pt x="208" y="214"/>
                  </a:lnTo>
                  <a:lnTo>
                    <a:pt x="208" y="214"/>
                  </a:lnTo>
                  <a:lnTo>
                    <a:pt x="220" y="210"/>
                  </a:lnTo>
                  <a:lnTo>
                    <a:pt x="228" y="204"/>
                  </a:lnTo>
                  <a:lnTo>
                    <a:pt x="234" y="200"/>
                  </a:lnTo>
                  <a:lnTo>
                    <a:pt x="238" y="194"/>
                  </a:lnTo>
                  <a:lnTo>
                    <a:pt x="240" y="186"/>
                  </a:lnTo>
                  <a:lnTo>
                    <a:pt x="240" y="178"/>
                  </a:lnTo>
                  <a:lnTo>
                    <a:pt x="238" y="170"/>
                  </a:lnTo>
                  <a:lnTo>
                    <a:pt x="234" y="160"/>
                  </a:lnTo>
                  <a:lnTo>
                    <a:pt x="234" y="160"/>
                  </a:lnTo>
                  <a:lnTo>
                    <a:pt x="228" y="146"/>
                  </a:lnTo>
                  <a:lnTo>
                    <a:pt x="224" y="132"/>
                  </a:lnTo>
                  <a:lnTo>
                    <a:pt x="222" y="120"/>
                  </a:lnTo>
                  <a:lnTo>
                    <a:pt x="222" y="110"/>
                  </a:lnTo>
                  <a:lnTo>
                    <a:pt x="224" y="92"/>
                  </a:lnTo>
                  <a:lnTo>
                    <a:pt x="226" y="86"/>
                  </a:lnTo>
                  <a:lnTo>
                    <a:pt x="226" y="86"/>
                  </a:lnTo>
                  <a:lnTo>
                    <a:pt x="218" y="82"/>
                  </a:lnTo>
                  <a:lnTo>
                    <a:pt x="210" y="76"/>
                  </a:lnTo>
                  <a:lnTo>
                    <a:pt x="206" y="70"/>
                  </a:lnTo>
                  <a:lnTo>
                    <a:pt x="206" y="66"/>
                  </a:lnTo>
                  <a:lnTo>
                    <a:pt x="206" y="62"/>
                  </a:lnTo>
                  <a:lnTo>
                    <a:pt x="206" y="62"/>
                  </a:lnTo>
                  <a:lnTo>
                    <a:pt x="210" y="60"/>
                  </a:lnTo>
                  <a:lnTo>
                    <a:pt x="214" y="60"/>
                  </a:lnTo>
                  <a:lnTo>
                    <a:pt x="224" y="62"/>
                  </a:lnTo>
                  <a:lnTo>
                    <a:pt x="234" y="64"/>
                  </a:lnTo>
                  <a:lnTo>
                    <a:pt x="234" y="64"/>
                  </a:lnTo>
                  <a:lnTo>
                    <a:pt x="234" y="64"/>
                  </a:lnTo>
                  <a:lnTo>
                    <a:pt x="234" y="64"/>
                  </a:lnTo>
                  <a:lnTo>
                    <a:pt x="230" y="56"/>
                  </a:lnTo>
                  <a:lnTo>
                    <a:pt x="224" y="46"/>
                  </a:lnTo>
                  <a:lnTo>
                    <a:pt x="220" y="42"/>
                  </a:lnTo>
                  <a:lnTo>
                    <a:pt x="214" y="38"/>
                  </a:lnTo>
                  <a:lnTo>
                    <a:pt x="206" y="36"/>
                  </a:lnTo>
                  <a:lnTo>
                    <a:pt x="198" y="36"/>
                  </a:lnTo>
                  <a:lnTo>
                    <a:pt x="198" y="36"/>
                  </a:lnTo>
                  <a:lnTo>
                    <a:pt x="180" y="34"/>
                  </a:lnTo>
                  <a:lnTo>
                    <a:pt x="160" y="28"/>
                  </a:lnTo>
                  <a:lnTo>
                    <a:pt x="152" y="26"/>
                  </a:lnTo>
                  <a:lnTo>
                    <a:pt x="146" y="22"/>
                  </a:lnTo>
                  <a:lnTo>
                    <a:pt x="142" y="16"/>
                  </a:lnTo>
                  <a:lnTo>
                    <a:pt x="140" y="12"/>
                  </a:lnTo>
                  <a:lnTo>
                    <a:pt x="140" y="12"/>
                  </a:lnTo>
                  <a:lnTo>
                    <a:pt x="142" y="8"/>
                  </a:lnTo>
                  <a:lnTo>
                    <a:pt x="144" y="6"/>
                  </a:lnTo>
                  <a:lnTo>
                    <a:pt x="148" y="8"/>
                  </a:lnTo>
                  <a:lnTo>
                    <a:pt x="148" y="10"/>
                  </a:lnTo>
                  <a:lnTo>
                    <a:pt x="148" y="10"/>
                  </a:lnTo>
                  <a:lnTo>
                    <a:pt x="150" y="14"/>
                  </a:lnTo>
                  <a:lnTo>
                    <a:pt x="154" y="18"/>
                  </a:lnTo>
                  <a:lnTo>
                    <a:pt x="168" y="24"/>
                  </a:lnTo>
                  <a:lnTo>
                    <a:pt x="168" y="24"/>
                  </a:lnTo>
                  <a:lnTo>
                    <a:pt x="164" y="16"/>
                  </a:lnTo>
                  <a:lnTo>
                    <a:pt x="164" y="6"/>
                  </a:lnTo>
                  <a:lnTo>
                    <a:pt x="164" y="6"/>
                  </a:lnTo>
                  <a:lnTo>
                    <a:pt x="164" y="2"/>
                  </a:lnTo>
                  <a:lnTo>
                    <a:pt x="168" y="0"/>
                  </a:lnTo>
                  <a:lnTo>
                    <a:pt x="170" y="2"/>
                  </a:lnTo>
                  <a:lnTo>
                    <a:pt x="172" y="4"/>
                  </a:lnTo>
                  <a:lnTo>
                    <a:pt x="172" y="4"/>
                  </a:lnTo>
                  <a:lnTo>
                    <a:pt x="172" y="14"/>
                  </a:lnTo>
                  <a:lnTo>
                    <a:pt x="174" y="20"/>
                  </a:lnTo>
                  <a:lnTo>
                    <a:pt x="178" y="26"/>
                  </a:lnTo>
                  <a:lnTo>
                    <a:pt x="178" y="26"/>
                  </a:lnTo>
                  <a:lnTo>
                    <a:pt x="190" y="26"/>
                  </a:lnTo>
                  <a:lnTo>
                    <a:pt x="190" y="26"/>
                  </a:lnTo>
                  <a:lnTo>
                    <a:pt x="188" y="20"/>
                  </a:lnTo>
                  <a:lnTo>
                    <a:pt x="188" y="12"/>
                  </a:lnTo>
                  <a:lnTo>
                    <a:pt x="188" y="12"/>
                  </a:lnTo>
                  <a:lnTo>
                    <a:pt x="190" y="10"/>
                  </a:lnTo>
                  <a:lnTo>
                    <a:pt x="192" y="10"/>
                  </a:lnTo>
                  <a:lnTo>
                    <a:pt x="194" y="10"/>
                  </a:lnTo>
                  <a:lnTo>
                    <a:pt x="196" y="14"/>
                  </a:lnTo>
                  <a:lnTo>
                    <a:pt x="196" y="14"/>
                  </a:lnTo>
                  <a:lnTo>
                    <a:pt x="194" y="18"/>
                  </a:lnTo>
                  <a:lnTo>
                    <a:pt x="196" y="22"/>
                  </a:lnTo>
                  <a:lnTo>
                    <a:pt x="196" y="26"/>
                  </a:lnTo>
                  <a:lnTo>
                    <a:pt x="196" y="26"/>
                  </a:lnTo>
                  <a:lnTo>
                    <a:pt x="200" y="26"/>
                  </a:lnTo>
                  <a:lnTo>
                    <a:pt x="200" y="26"/>
                  </a:lnTo>
                  <a:lnTo>
                    <a:pt x="210" y="28"/>
                  </a:lnTo>
                  <a:lnTo>
                    <a:pt x="218" y="30"/>
                  </a:lnTo>
                  <a:lnTo>
                    <a:pt x="226" y="34"/>
                  </a:lnTo>
                  <a:lnTo>
                    <a:pt x="232" y="40"/>
                  </a:lnTo>
                  <a:lnTo>
                    <a:pt x="242" y="50"/>
                  </a:lnTo>
                  <a:lnTo>
                    <a:pt x="248" y="60"/>
                  </a:lnTo>
                  <a:lnTo>
                    <a:pt x="248" y="60"/>
                  </a:lnTo>
                  <a:lnTo>
                    <a:pt x="256" y="58"/>
                  </a:lnTo>
                  <a:lnTo>
                    <a:pt x="266" y="58"/>
                  </a:lnTo>
                  <a:lnTo>
                    <a:pt x="274" y="58"/>
                  </a:lnTo>
                  <a:lnTo>
                    <a:pt x="286" y="62"/>
                  </a:lnTo>
                  <a:lnTo>
                    <a:pt x="286" y="62"/>
                  </a:lnTo>
                  <a:lnTo>
                    <a:pt x="298" y="66"/>
                  </a:lnTo>
                  <a:lnTo>
                    <a:pt x="310" y="68"/>
                  </a:lnTo>
                  <a:lnTo>
                    <a:pt x="316" y="66"/>
                  </a:lnTo>
                  <a:lnTo>
                    <a:pt x="320" y="64"/>
                  </a:lnTo>
                  <a:lnTo>
                    <a:pt x="320" y="64"/>
                  </a:lnTo>
                  <a:lnTo>
                    <a:pt x="326" y="64"/>
                  </a:lnTo>
                  <a:lnTo>
                    <a:pt x="330" y="66"/>
                  </a:lnTo>
                  <a:lnTo>
                    <a:pt x="332" y="72"/>
                  </a:lnTo>
                  <a:lnTo>
                    <a:pt x="330" y="74"/>
                  </a:lnTo>
                  <a:lnTo>
                    <a:pt x="328" y="78"/>
                  </a:lnTo>
                  <a:lnTo>
                    <a:pt x="328" y="78"/>
                  </a:lnTo>
                  <a:lnTo>
                    <a:pt x="330" y="82"/>
                  </a:lnTo>
                  <a:lnTo>
                    <a:pt x="328" y="88"/>
                  </a:lnTo>
                  <a:lnTo>
                    <a:pt x="324" y="90"/>
                  </a:lnTo>
                  <a:lnTo>
                    <a:pt x="320" y="92"/>
                  </a:lnTo>
                  <a:lnTo>
                    <a:pt x="320" y="92"/>
                  </a:lnTo>
                  <a:lnTo>
                    <a:pt x="322" y="96"/>
                  </a:lnTo>
                  <a:lnTo>
                    <a:pt x="320" y="98"/>
                  </a:lnTo>
                  <a:lnTo>
                    <a:pt x="320" y="102"/>
                  </a:lnTo>
                  <a:lnTo>
                    <a:pt x="316" y="104"/>
                  </a:lnTo>
                  <a:lnTo>
                    <a:pt x="306" y="108"/>
                  </a:lnTo>
                  <a:lnTo>
                    <a:pt x="292" y="112"/>
                  </a:lnTo>
                  <a:lnTo>
                    <a:pt x="292" y="112"/>
                  </a:lnTo>
                  <a:lnTo>
                    <a:pt x="284" y="114"/>
                  </a:lnTo>
                  <a:lnTo>
                    <a:pt x="280" y="118"/>
                  </a:lnTo>
                  <a:lnTo>
                    <a:pt x="276" y="124"/>
                  </a:lnTo>
                  <a:lnTo>
                    <a:pt x="276" y="132"/>
                  </a:lnTo>
                  <a:lnTo>
                    <a:pt x="276" y="138"/>
                  </a:lnTo>
                  <a:lnTo>
                    <a:pt x="278" y="144"/>
                  </a:lnTo>
                  <a:lnTo>
                    <a:pt x="282" y="150"/>
                  </a:lnTo>
                  <a:lnTo>
                    <a:pt x="286" y="154"/>
                  </a:lnTo>
                  <a:lnTo>
                    <a:pt x="286" y="154"/>
                  </a:lnTo>
                  <a:lnTo>
                    <a:pt x="298" y="164"/>
                  </a:lnTo>
                  <a:lnTo>
                    <a:pt x="312" y="180"/>
                  </a:lnTo>
                  <a:lnTo>
                    <a:pt x="322" y="198"/>
                  </a:lnTo>
                  <a:lnTo>
                    <a:pt x="324" y="206"/>
                  </a:lnTo>
                  <a:lnTo>
                    <a:pt x="326" y="212"/>
                  </a:lnTo>
                  <a:lnTo>
                    <a:pt x="326" y="212"/>
                  </a:lnTo>
                  <a:lnTo>
                    <a:pt x="338" y="206"/>
                  </a:lnTo>
                  <a:lnTo>
                    <a:pt x="348" y="202"/>
                  </a:lnTo>
                  <a:lnTo>
                    <a:pt x="348" y="202"/>
                  </a:lnTo>
                  <a:lnTo>
                    <a:pt x="364" y="198"/>
                  </a:lnTo>
                  <a:lnTo>
                    <a:pt x="374" y="200"/>
                  </a:lnTo>
                  <a:lnTo>
                    <a:pt x="378" y="200"/>
                  </a:lnTo>
                  <a:lnTo>
                    <a:pt x="384" y="202"/>
                  </a:lnTo>
                  <a:lnTo>
                    <a:pt x="384" y="202"/>
                  </a:lnTo>
                  <a:lnTo>
                    <a:pt x="388" y="208"/>
                  </a:lnTo>
                  <a:lnTo>
                    <a:pt x="390" y="216"/>
                  </a:lnTo>
                  <a:lnTo>
                    <a:pt x="392" y="226"/>
                  </a:lnTo>
                  <a:lnTo>
                    <a:pt x="392" y="240"/>
                  </a:lnTo>
                  <a:lnTo>
                    <a:pt x="390" y="254"/>
                  </a:lnTo>
                  <a:lnTo>
                    <a:pt x="386" y="270"/>
                  </a:lnTo>
                  <a:lnTo>
                    <a:pt x="382" y="286"/>
                  </a:lnTo>
                  <a:lnTo>
                    <a:pt x="374" y="304"/>
                  </a:lnTo>
                  <a:lnTo>
                    <a:pt x="374" y="304"/>
                  </a:lnTo>
                  <a:lnTo>
                    <a:pt x="364" y="306"/>
                  </a:lnTo>
                  <a:lnTo>
                    <a:pt x="352" y="310"/>
                  </a:lnTo>
                  <a:lnTo>
                    <a:pt x="336" y="310"/>
                  </a:lnTo>
                  <a:lnTo>
                    <a:pt x="336" y="310"/>
                  </a:lnTo>
                  <a:lnTo>
                    <a:pt x="332" y="312"/>
                  </a:lnTo>
                  <a:lnTo>
                    <a:pt x="326" y="314"/>
                  </a:lnTo>
                  <a:lnTo>
                    <a:pt x="326" y="314"/>
                  </a:lnTo>
                  <a:lnTo>
                    <a:pt x="322" y="310"/>
                  </a:lnTo>
                  <a:lnTo>
                    <a:pt x="320" y="304"/>
                  </a:lnTo>
                  <a:lnTo>
                    <a:pt x="318" y="294"/>
                  </a:lnTo>
                  <a:lnTo>
                    <a:pt x="318" y="294"/>
                  </a:lnTo>
                  <a:lnTo>
                    <a:pt x="320" y="294"/>
                  </a:lnTo>
                  <a:lnTo>
                    <a:pt x="324" y="294"/>
                  </a:lnTo>
                  <a:lnTo>
                    <a:pt x="330" y="296"/>
                  </a:lnTo>
                  <a:lnTo>
                    <a:pt x="330" y="296"/>
                  </a:lnTo>
                  <a:lnTo>
                    <a:pt x="334" y="296"/>
                  </a:lnTo>
                  <a:lnTo>
                    <a:pt x="340" y="296"/>
                  </a:lnTo>
                  <a:lnTo>
                    <a:pt x="354" y="292"/>
                  </a:lnTo>
                  <a:lnTo>
                    <a:pt x="354" y="292"/>
                  </a:lnTo>
                  <a:lnTo>
                    <a:pt x="358" y="288"/>
                  </a:lnTo>
                  <a:lnTo>
                    <a:pt x="360" y="280"/>
                  </a:lnTo>
                  <a:lnTo>
                    <a:pt x="362" y="262"/>
                  </a:lnTo>
                  <a:lnTo>
                    <a:pt x="362" y="262"/>
                  </a:lnTo>
                  <a:lnTo>
                    <a:pt x="362" y="252"/>
                  </a:lnTo>
                  <a:lnTo>
                    <a:pt x="364" y="244"/>
                  </a:lnTo>
                  <a:lnTo>
                    <a:pt x="366" y="238"/>
                  </a:lnTo>
                  <a:lnTo>
                    <a:pt x="366" y="238"/>
                  </a:lnTo>
                  <a:lnTo>
                    <a:pt x="362" y="238"/>
                  </a:lnTo>
                  <a:lnTo>
                    <a:pt x="350" y="244"/>
                  </a:lnTo>
                  <a:lnTo>
                    <a:pt x="350" y="244"/>
                  </a:lnTo>
                  <a:lnTo>
                    <a:pt x="338" y="252"/>
                  </a:lnTo>
                  <a:lnTo>
                    <a:pt x="328" y="256"/>
                  </a:lnTo>
                  <a:lnTo>
                    <a:pt x="316" y="258"/>
                  </a:lnTo>
                  <a:lnTo>
                    <a:pt x="316" y="258"/>
                  </a:lnTo>
                  <a:lnTo>
                    <a:pt x="312" y="262"/>
                  </a:lnTo>
                  <a:lnTo>
                    <a:pt x="300" y="272"/>
                  </a:lnTo>
                  <a:lnTo>
                    <a:pt x="280" y="286"/>
                  </a:lnTo>
                  <a:lnTo>
                    <a:pt x="266" y="292"/>
                  </a:lnTo>
                  <a:lnTo>
                    <a:pt x="250" y="298"/>
                  </a:lnTo>
                  <a:lnTo>
                    <a:pt x="250" y="298"/>
                  </a:lnTo>
                  <a:lnTo>
                    <a:pt x="232" y="302"/>
                  </a:lnTo>
                  <a:lnTo>
                    <a:pt x="216" y="306"/>
                  </a:lnTo>
                  <a:lnTo>
                    <a:pt x="190" y="308"/>
                  </a:lnTo>
                  <a:lnTo>
                    <a:pt x="172" y="308"/>
                  </a:lnTo>
                  <a:lnTo>
                    <a:pt x="166" y="306"/>
                  </a:lnTo>
                  <a:lnTo>
                    <a:pt x="166" y="306"/>
                  </a:lnTo>
                  <a:lnTo>
                    <a:pt x="162" y="314"/>
                  </a:lnTo>
                  <a:lnTo>
                    <a:pt x="158" y="322"/>
                  </a:lnTo>
                  <a:lnTo>
                    <a:pt x="146" y="332"/>
                  </a:lnTo>
                  <a:lnTo>
                    <a:pt x="134" y="340"/>
                  </a:lnTo>
                  <a:lnTo>
                    <a:pt x="120" y="344"/>
                  </a:lnTo>
                  <a:lnTo>
                    <a:pt x="106" y="348"/>
                  </a:lnTo>
                  <a:lnTo>
                    <a:pt x="96" y="348"/>
                  </a:lnTo>
                  <a:lnTo>
                    <a:pt x="84" y="350"/>
                  </a:lnTo>
                  <a:lnTo>
                    <a:pt x="84" y="350"/>
                  </a:lnTo>
                  <a:lnTo>
                    <a:pt x="80" y="350"/>
                  </a:lnTo>
                  <a:lnTo>
                    <a:pt x="64" y="352"/>
                  </a:lnTo>
                  <a:lnTo>
                    <a:pt x="64" y="352"/>
                  </a:lnTo>
                  <a:lnTo>
                    <a:pt x="50" y="354"/>
                  </a:lnTo>
                  <a:lnTo>
                    <a:pt x="32" y="354"/>
                  </a:lnTo>
                  <a:lnTo>
                    <a:pt x="12" y="352"/>
                  </a:lnTo>
                  <a:lnTo>
                    <a:pt x="12" y="352"/>
                  </a:lnTo>
                  <a:lnTo>
                    <a:pt x="8" y="354"/>
                  </a:lnTo>
                  <a:lnTo>
                    <a:pt x="4" y="354"/>
                  </a:lnTo>
                  <a:lnTo>
                    <a:pt x="0" y="354"/>
                  </a:lnTo>
                  <a:lnTo>
                    <a:pt x="0" y="354"/>
                  </a:lnTo>
                  <a:lnTo>
                    <a:pt x="0" y="350"/>
                  </a:lnTo>
                  <a:lnTo>
                    <a:pt x="0" y="340"/>
                  </a:lnTo>
                  <a:lnTo>
                    <a:pt x="4" y="332"/>
                  </a:lnTo>
                  <a:lnTo>
                    <a:pt x="6" y="326"/>
                  </a:lnTo>
                  <a:lnTo>
                    <a:pt x="6"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grpSp>
      <p:sp>
        <p:nvSpPr>
          <p:cNvPr id="2" name="Rectangle 1">
            <a:extLst>
              <a:ext uri="{FF2B5EF4-FFF2-40B4-BE49-F238E27FC236}">
                <a16:creationId xmlns="" xmlns:a16="http://schemas.microsoft.com/office/drawing/2014/main" id="{7A30598A-CDD4-4E8A-8C18-1118F66BA4F5}"/>
              </a:ext>
            </a:extLst>
          </p:cNvPr>
          <p:cNvSpPr/>
          <p:nvPr/>
        </p:nvSpPr>
        <p:spPr>
          <a:xfrm>
            <a:off x="0" y="0"/>
            <a:ext cx="12192000" cy="6858000"/>
          </a:xfrm>
          <a:prstGeom prst="rect">
            <a:avLst/>
          </a:prstGeom>
          <a:gradFill flip="none" rotWithShape="1">
            <a:gsLst>
              <a:gs pos="52500">
                <a:srgbClr val="AA1818"/>
              </a:gs>
              <a:gs pos="0">
                <a:srgbClr val="FF2D3A"/>
              </a:gs>
              <a:gs pos="100000">
                <a:srgbClr val="740B0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8" name="mery christmas">
            <a:hlinkClick r:id="" action="ppaction://media"/>
            <a:extLst>
              <a:ext uri="{FF2B5EF4-FFF2-40B4-BE49-F238E27FC236}">
                <a16:creationId xmlns="" xmlns:a16="http://schemas.microsoft.com/office/drawing/2014/main" id="{E6424CB2-59F7-4701-80DA-35C905B9A59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7061" y="0"/>
            <a:ext cx="12192000" cy="6858000"/>
          </a:xfrm>
          <a:prstGeom prst="rect">
            <a:avLst/>
          </a:prstGeom>
        </p:spPr>
      </p:pic>
      <p:pic>
        <p:nvPicPr>
          <p:cNvPr id="3" name="y2mate.com - santa claus is coming to town lofi remix">
            <a:hlinkClick r:id="" action="ppaction://media"/>
          </p:cNvPr>
          <p:cNvPicPr>
            <a:picLocks noChangeAspect="1"/>
          </p:cNvPicPr>
          <p:nvPr>
            <a:audioFile r:link="rId3"/>
            <p:extLst>
              <p:ext uri="{DAA4B4D4-6D71-4841-9C94-3DE7FCFB9230}">
                <p14:media xmlns:p14="http://schemas.microsoft.com/office/powerpoint/2010/main" r:embed="rId4">
                  <p14:trim st="1000"/>
                </p14:media>
              </p:ext>
            </p:extLst>
          </p:nvPr>
        </p:nvPicPr>
        <p:blipFill>
          <a:blip r:embed="rId8"/>
          <a:stretch>
            <a:fillRect/>
          </a:stretch>
        </p:blipFill>
        <p:spPr>
          <a:xfrm>
            <a:off x="-822653" y="365911"/>
            <a:ext cx="487363" cy="487363"/>
          </a:xfrm>
          <a:prstGeom prst="rect">
            <a:avLst/>
          </a:prstGeom>
        </p:spPr>
      </p:pic>
    </p:spTree>
    <p:extLst>
      <p:ext uri="{BB962C8B-B14F-4D97-AF65-F5344CB8AC3E}">
        <p14:creationId xmlns:p14="http://schemas.microsoft.com/office/powerpoint/2010/main" val="2482592808"/>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5000" fill="hold"/>
                                        <p:tgtEl>
                                          <p:spTgt spid="58"/>
                                        </p:tgtEl>
                                      </p:cBhvr>
                                    </p:cmd>
                                  </p:childTnLst>
                                </p:cTn>
                              </p:par>
                              <p:par>
                                <p:cTn id="7" presetID="1" presetClass="mediacall" presetSubtype="0" fill="hold" nodeType="withEffect">
                                  <p:stCondLst>
                                    <p:cond delay="250"/>
                                  </p:stCondLst>
                                  <p:childTnLst>
                                    <p:cmd type="call" cmd="playFrom(0.0)">
                                      <p:cBhvr>
                                        <p:cTn id="8"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8"/>
                </p:tgtEl>
              </p:cMediaNode>
            </p:video>
            <p:audio>
              <p:cMediaNode vol="8537" numSld="999" showWhenStopped="0">
                <p:cTn id="10"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5" name="Isosceles Triangle 4">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 name="TextBox 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18" name="TextBox 17">
            <a:extLst>
              <a:ext uri="{FF2B5EF4-FFF2-40B4-BE49-F238E27FC236}">
                <a16:creationId xmlns="" xmlns:a16="http://schemas.microsoft.com/office/drawing/2014/main" id="{20485A7A-E664-4112-9092-042CC7BF0F40}"/>
              </a:ext>
            </a:extLst>
          </p:cNvPr>
          <p:cNvSpPr txBox="1"/>
          <p:nvPr/>
        </p:nvSpPr>
        <p:spPr>
          <a:xfrm>
            <a:off x="1732640" y="771919"/>
            <a:ext cx="2569853" cy="584775"/>
          </a:xfrm>
          <a:prstGeom prst="rect">
            <a:avLst/>
          </a:prstGeom>
          <a:noFill/>
        </p:spPr>
        <p:txBody>
          <a:bodyPr wrap="square" rtlCol="0">
            <a:spAutoFit/>
          </a:bodyPr>
          <a:lstStyle/>
          <a:p>
            <a:r>
              <a:rPr lang="en-US" sz="3200">
                <a:solidFill>
                  <a:srgbClr val="FFC000"/>
                </a:solidFill>
                <a:latin typeface="Agency FB" panose="020B0503020202020204" pitchFamily="34" charset="0"/>
              </a:rPr>
              <a:t>Khảo sát bài toán</a:t>
            </a:r>
            <a:endParaRPr lang="id-ID" sz="3200" dirty="0">
              <a:solidFill>
                <a:srgbClr val="FFC000"/>
              </a:solidFill>
              <a:latin typeface="Agency FB" panose="020B0503020202020204" pitchFamily="34" charset="0"/>
            </a:endParaRPr>
          </a:p>
        </p:txBody>
      </p:sp>
      <p:sp>
        <p:nvSpPr>
          <p:cNvPr id="6" name="Rectangle: Rounded Corners 5">
            <a:extLst>
              <a:ext uri="{FF2B5EF4-FFF2-40B4-BE49-F238E27FC236}">
                <a16:creationId xmlns="" xmlns:a16="http://schemas.microsoft.com/office/drawing/2014/main" id="{861B2BB9-5F40-4A7E-B365-CB1954596B11}"/>
              </a:ext>
            </a:extLst>
          </p:cNvPr>
          <p:cNvSpPr/>
          <p:nvPr/>
        </p:nvSpPr>
        <p:spPr>
          <a:xfrm>
            <a:off x="1019630" y="1758414"/>
            <a:ext cx="10150878" cy="4370537"/>
          </a:xfrm>
          <a:prstGeom prst="roundRect">
            <a:avLst>
              <a:gd name="adj" fmla="val 5833"/>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id-ID" sz="2800" dirty="0">
              <a:solidFill>
                <a:prstClr val="white"/>
              </a:solidFill>
              <a:latin typeface="Agency FB" panose="020B0503020202020204" pitchFamily="34" charset="0"/>
            </a:endParaRPr>
          </a:p>
        </p:txBody>
      </p:sp>
      <p:sp>
        <p:nvSpPr>
          <p:cNvPr id="7" name="TextBox 6"/>
          <p:cNvSpPr txBox="1"/>
          <p:nvPr/>
        </p:nvSpPr>
        <p:spPr>
          <a:xfrm>
            <a:off x="1666759" y="1886673"/>
            <a:ext cx="3087158" cy="646331"/>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C</a:t>
            </a:r>
            <a:r>
              <a:rPr lang="vi-VN" b="1">
                <a:latin typeface="Calibri" panose="020F0502020204030204" pitchFamily="34" charset="0"/>
                <a:cs typeface="Calibri" panose="020F0502020204030204" pitchFamily="34" charset="0"/>
              </a:rPr>
              <a:t>ơ cấu tổ chức thư viện</a:t>
            </a:r>
            <a:endParaRPr lang="en-US" b="1">
              <a:latin typeface="Calibri" panose="020F0502020204030204" pitchFamily="34" charset="0"/>
              <a:cs typeface="Calibri" panose="020F0502020204030204" pitchFamily="34" charset="0"/>
            </a:endParaRPr>
          </a:p>
          <a:p>
            <a:endParaRPr lang="en-US"/>
          </a:p>
        </p:txBody>
      </p:sp>
      <p:sp>
        <p:nvSpPr>
          <p:cNvPr id="13" name="TextBox 12"/>
          <p:cNvSpPr txBox="1"/>
          <p:nvPr/>
        </p:nvSpPr>
        <p:spPr>
          <a:xfrm>
            <a:off x="4799154" y="2187019"/>
            <a:ext cx="5895855" cy="3831818"/>
          </a:xfrm>
          <a:prstGeom prst="rect">
            <a:avLst/>
          </a:prstGeom>
          <a:noFill/>
        </p:spPr>
        <p:txBody>
          <a:bodyPr wrap="square" rtlCol="0">
            <a:spAutoFit/>
          </a:bodyPr>
          <a:lstStyle/>
          <a:p>
            <a:pPr algn="just">
              <a:lnSpc>
                <a:spcPct val="150000"/>
              </a:lnSpc>
            </a:pPr>
            <a:r>
              <a:rPr lang="en-US" b="1">
                <a:cs typeface="Calibri" panose="020F0502020204030204" pitchFamily="34" charset="0"/>
              </a:rPr>
              <a:t>   </a:t>
            </a:r>
            <a:r>
              <a:rPr lang="vi-VN" b="1">
                <a:latin typeface="Calibri" panose="020F0502020204030204" pitchFamily="34" charset="0"/>
                <a:cs typeface="Calibri" panose="020F0502020204030204" pitchFamily="34" charset="0"/>
              </a:rPr>
              <a:t>Để có thể quản lý được độc giả và sách trong Thư viện, Thư viện ngoài các thông tin sách, phiếu mượn còn cần các hồ sơ khác để lưu trữ các thông tin</a:t>
            </a:r>
            <a:r>
              <a:rPr lang="en-US" b="1">
                <a:cs typeface="Calibri" panose="020F0502020204030204" pitchFamily="34" charset="0"/>
              </a:rPr>
              <a:t>.  </a:t>
            </a:r>
          </a:p>
          <a:p>
            <a:pPr algn="just">
              <a:lnSpc>
                <a:spcPct val="150000"/>
              </a:lnSpc>
            </a:pPr>
            <a:r>
              <a:rPr lang="en-US" b="1"/>
              <a:t>   Các hồ sơ bao gồm sổ thông tin độc giả lưu trữ các thông tin về họ tên, ngày sinh, địa chỉ, lớp, khóa học…của độc giả. Sổ thông tin sách bao gồm các thông tin về sách, tên tác giả, nhà xuất bản, năm xuất bản, nhà cung cấp, ngày nhập về, số bản. Sổ mượn trả bao gồm các thông tin về </a:t>
            </a:r>
            <a:r>
              <a:rPr lang="en-US" b="1" smtClean="0"/>
              <a:t>độc </a:t>
            </a:r>
            <a:r>
              <a:rPr lang="en-US" b="1"/>
              <a:t>giả, tên sách, mã sách, ngày mượn, ngày trả, ngày hẹn trả…</a:t>
            </a:r>
            <a:endParaRPr lang="en-US" b="1">
              <a:cs typeface="Calibri" panose="020F0502020204030204" pitchFamily="34" charset="0"/>
            </a:endParaRPr>
          </a:p>
        </p:txBody>
      </p:sp>
      <p:pic>
        <p:nvPicPr>
          <p:cNvPr id="8" name="Picture 7"/>
          <p:cNvPicPr/>
          <p:nvPr/>
        </p:nvPicPr>
        <p:blipFill rotWithShape="1">
          <a:blip r:embed="rId2"/>
          <a:srcRect t="3905" b="8215"/>
          <a:stretch/>
        </p:blipFill>
        <p:spPr>
          <a:xfrm>
            <a:off x="1203768" y="2256136"/>
            <a:ext cx="3411248" cy="3762701"/>
          </a:xfrm>
          <a:prstGeom prst="rect">
            <a:avLst/>
          </a:prstGeom>
        </p:spPr>
      </p:pic>
    </p:spTree>
    <p:extLst>
      <p:ext uri="{BB962C8B-B14F-4D97-AF65-F5344CB8AC3E}">
        <p14:creationId xmlns:p14="http://schemas.microsoft.com/office/powerpoint/2010/main" val="39987482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5400000">
                                      <p:cBhvr>
                                        <p:cTn id="6" dur="500" fill="hold"/>
                                        <p:tgtEl>
                                          <p:spTgt spid="5"/>
                                        </p:tgtEl>
                                        <p:attrNameLst>
                                          <p:attrName>r</p:attrName>
                                        </p:attrNameLst>
                                      </p:cBhvr>
                                    </p:animRot>
                                  </p:childTnLst>
                                </p:cTn>
                              </p:par>
                            </p:childTnLst>
                          </p:cTn>
                        </p:par>
                        <p:par>
                          <p:cTn id="7" fill="hold">
                            <p:stCondLst>
                              <p:cond delay="5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4608029" y="2279237"/>
            <a:ext cx="1166192" cy="1166192"/>
          </a:xfrm>
          <a:prstGeom prst="ellipse">
            <a:avLst/>
          </a:prstGeom>
          <a:solidFill>
            <a:srgbClr val="F7615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sp>
        <p:nvSpPr>
          <p:cNvPr id="27" name="Isosceles Triangle 26">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 name="TextBox 27">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29" name="TextBox 28">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sp>
        <p:nvSpPr>
          <p:cNvPr id="30" name="TextBox 29">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1423869094"/>
      </p:ext>
    </p:extLst>
  </p:cSld>
  <p:clrMapOvr>
    <a:masterClrMapping/>
  </p:clrMapOvr>
  <mc:AlternateContent xmlns:mc="http://schemas.openxmlformats.org/markup-compatibility/2006" xmlns:p14="http://schemas.microsoft.com/office/powerpoint/2010/main">
    <mc:Choice Requires="p14">
      <p:transition spd="slow" p14:dur="1200" advTm="0">
        <p14:prism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8" presetClass="emph" presetSubtype="0" fill="hold" grpId="0" nodeType="withEffect">
                                  <p:stCondLst>
                                    <p:cond delay="0"/>
                                  </p:stCondLst>
                                  <p:childTnLst>
                                    <p:animRot by="5400000">
                                      <p:cBhvr>
                                        <p:cTn id="10" dur="500" fill="hold"/>
                                        <p:tgtEl>
                                          <p:spTgt spid="27"/>
                                        </p:tgtEl>
                                        <p:attrNameLst>
                                          <p:attrName>r</p:attrName>
                                        </p:attrNameLst>
                                      </p:cBhvr>
                                    </p:animRot>
                                  </p:childTnLst>
                                </p:cTn>
                              </p:par>
                              <p:par>
                                <p:cTn id="11" presetID="2" presetClass="entr" presetSubtype="1"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38"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4608029" y="3736622"/>
            <a:ext cx="1166192" cy="1166192"/>
          </a:xfrm>
          <a:prstGeom prst="ellipse">
            <a:avLst/>
          </a:prstGeom>
          <a:solidFill>
            <a:srgbClr val="FCBC4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grpSp>
        <p:nvGrpSpPr>
          <p:cNvPr id="25" name="Group 24">
            <a:extLst>
              <a:ext uri="{FF2B5EF4-FFF2-40B4-BE49-F238E27FC236}">
                <a16:creationId xmlns="" xmlns:a16="http://schemas.microsoft.com/office/drawing/2014/main" id="{C8E06E5B-1247-44B7-9595-BEF535808BFF}"/>
              </a:ext>
            </a:extLst>
          </p:cNvPr>
          <p:cNvGrpSpPr/>
          <p:nvPr/>
        </p:nvGrpSpPr>
        <p:grpSpPr>
          <a:xfrm>
            <a:off x="1811018" y="4010860"/>
            <a:ext cx="2590469" cy="669964"/>
            <a:chOff x="1811017" y="2510495"/>
            <a:chExt cx="2590469" cy="669965"/>
          </a:xfrm>
        </p:grpSpPr>
        <p:sp>
          <p:nvSpPr>
            <p:cNvPr id="22" name="TextBox 21">
              <a:extLst>
                <a:ext uri="{FF2B5EF4-FFF2-40B4-BE49-F238E27FC236}">
                  <a16:creationId xmlns="" xmlns:a16="http://schemas.microsoft.com/office/drawing/2014/main" id="{C3A57B34-9852-42A1-9564-3308C875A226}"/>
                </a:ext>
              </a:extLst>
            </p:cNvPr>
            <p:cNvSpPr txBox="1"/>
            <p:nvPr/>
          </p:nvSpPr>
          <p:spPr>
            <a:xfrm>
              <a:off x="1811017" y="2510495"/>
              <a:ext cx="2590469" cy="523221"/>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26" name="TextBox 25">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sp>
        <p:nvSpPr>
          <p:cNvPr id="39" name="Isosceles Triangle 38">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0" name="TextBox 39">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41" name="TextBox 40">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sp>
        <p:nvSpPr>
          <p:cNvPr id="42" name="TextBox 41">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4180716407"/>
      </p:ext>
    </p:extLst>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par>
                                <p:cTn id="8" presetID="8" presetClass="emph" presetSubtype="0" fill="hold" grpId="0" nodeType="withEffect">
                                  <p:stCondLst>
                                    <p:cond delay="0"/>
                                  </p:stCondLst>
                                  <p:childTnLst>
                                    <p:animRot by="5400000">
                                      <p:cBhvr>
                                        <p:cTn id="9" dur="5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41"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6105510" y="3736622"/>
            <a:ext cx="1166192" cy="1166192"/>
          </a:xfrm>
          <a:prstGeom prst="ellipse">
            <a:avLst/>
          </a:prstGeom>
          <a:solidFill>
            <a:srgbClr val="3CC34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solidFill>
            <a:srgbClr val="FCBC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grpSp>
        <p:nvGrpSpPr>
          <p:cNvPr id="25" name="Group 24">
            <a:extLst>
              <a:ext uri="{FF2B5EF4-FFF2-40B4-BE49-F238E27FC236}">
                <a16:creationId xmlns="" xmlns:a16="http://schemas.microsoft.com/office/drawing/2014/main" id="{C8E06E5B-1247-44B7-9595-BEF535808BFF}"/>
              </a:ext>
            </a:extLst>
          </p:cNvPr>
          <p:cNvGrpSpPr/>
          <p:nvPr/>
        </p:nvGrpSpPr>
        <p:grpSpPr>
          <a:xfrm>
            <a:off x="7427878" y="3985507"/>
            <a:ext cx="2478554" cy="695323"/>
            <a:chOff x="2336497" y="2485138"/>
            <a:chExt cx="2478554" cy="695322"/>
          </a:xfrm>
        </p:grpSpPr>
        <p:sp>
          <p:nvSpPr>
            <p:cNvPr id="22" name="TextBox 21">
              <a:extLst>
                <a:ext uri="{FF2B5EF4-FFF2-40B4-BE49-F238E27FC236}">
                  <a16:creationId xmlns="" xmlns:a16="http://schemas.microsoft.com/office/drawing/2014/main" id="{C3A57B34-9852-42A1-9564-3308C875A226}"/>
                </a:ext>
              </a:extLst>
            </p:cNvPr>
            <p:cNvSpPr txBox="1"/>
            <p:nvPr/>
          </p:nvSpPr>
          <p:spPr>
            <a:xfrm>
              <a:off x="2336497" y="2485138"/>
              <a:ext cx="2478554" cy="523220"/>
            </a:xfrm>
            <a:prstGeom prst="rect">
              <a:avLst/>
            </a:prstGeom>
            <a:noFill/>
          </p:spPr>
          <p:txBody>
            <a:bodyPr wrap="square" rtlCol="0">
              <a:spAutoFit/>
            </a:bodyPr>
            <a:lstStyle/>
            <a:p>
              <a:r>
                <a:rPr lang="en-US" sz="2800">
                  <a:solidFill>
                    <a:srgbClr val="3CC34F"/>
                  </a:solidFill>
                  <a:latin typeface="Bebas Neue" panose="020B0606020202050201" pitchFamily="34" charset="0"/>
                </a:rPr>
                <a:t>Mượn trả sách</a:t>
              </a:r>
              <a:endParaRPr lang="id-ID" sz="2800" dirty="0">
                <a:solidFill>
                  <a:srgbClr val="3CC34F"/>
                </a:solidFill>
                <a:latin typeface="Bebas Neue" panose="020B0606020202050201" pitchFamily="34" charset="0"/>
              </a:endParaRPr>
            </a:p>
          </p:txBody>
        </p:sp>
        <p:sp>
          <p:nvSpPr>
            <p:cNvPr id="26" name="TextBox 25">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endParaRPr lang="id-ID" dirty="0">
                <a:solidFill>
                  <a:prstClr val="black"/>
                </a:solidFill>
                <a:latin typeface="Agency FB" panose="020B0503020202020204" pitchFamily="34" charset="0"/>
              </a:endParaRPr>
            </a:p>
          </p:txBody>
        </p:sp>
      </p:grpSp>
      <p:sp>
        <p:nvSpPr>
          <p:cNvPr id="42" name="Isosceles Triangle 41">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3" name="TextBox 4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44" name="TextBox 43">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grpSp>
        <p:nvGrpSpPr>
          <p:cNvPr id="51" name="Group 50">
            <a:extLst>
              <a:ext uri="{FF2B5EF4-FFF2-40B4-BE49-F238E27FC236}">
                <a16:creationId xmlns="" xmlns:a16="http://schemas.microsoft.com/office/drawing/2014/main" id="{C8E06E5B-1247-44B7-9595-BEF535808BFF}"/>
              </a:ext>
            </a:extLst>
          </p:cNvPr>
          <p:cNvGrpSpPr/>
          <p:nvPr/>
        </p:nvGrpSpPr>
        <p:grpSpPr>
          <a:xfrm>
            <a:off x="1811018" y="4010860"/>
            <a:ext cx="2590469" cy="669964"/>
            <a:chOff x="1811017" y="2510495"/>
            <a:chExt cx="2590469" cy="669965"/>
          </a:xfrm>
        </p:grpSpPr>
        <p:sp>
          <p:nvSpPr>
            <p:cNvPr id="52" name="TextBox 51">
              <a:extLst>
                <a:ext uri="{FF2B5EF4-FFF2-40B4-BE49-F238E27FC236}">
                  <a16:creationId xmlns="" xmlns:a16="http://schemas.microsoft.com/office/drawing/2014/main" id="{C3A57B34-9852-42A1-9564-3308C875A226}"/>
                </a:ext>
              </a:extLst>
            </p:cNvPr>
            <p:cNvSpPr txBox="1"/>
            <p:nvPr/>
          </p:nvSpPr>
          <p:spPr>
            <a:xfrm>
              <a:off x="1811017" y="2510495"/>
              <a:ext cx="2590469" cy="523221"/>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53" name="TextBox 52">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sp>
        <p:nvSpPr>
          <p:cNvPr id="54" name="TextBox 53">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1114779732"/>
      </p:ext>
    </p:extLst>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8" presetClass="emph" presetSubtype="0" fill="hold" grpId="0" nodeType="withEffect">
                                  <p:stCondLst>
                                    <p:cond delay="0"/>
                                  </p:stCondLst>
                                  <p:childTnLst>
                                    <p:animRot by="5400000">
                                      <p:cBhvr>
                                        <p:cTn id="9" dur="500" fill="hold"/>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44"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6105510" y="2279641"/>
            <a:ext cx="1166192" cy="1166192"/>
          </a:xfrm>
          <a:prstGeom prst="ellipse">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solidFill>
            <a:srgbClr val="FCBC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solidFill>
            <a:srgbClr val="3CC34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grpSp>
        <p:nvGrpSpPr>
          <p:cNvPr id="25" name="Group 24">
            <a:extLst>
              <a:ext uri="{FF2B5EF4-FFF2-40B4-BE49-F238E27FC236}">
                <a16:creationId xmlns="" xmlns:a16="http://schemas.microsoft.com/office/drawing/2014/main" id="{C8E06E5B-1247-44B7-9595-BEF535808BFF}"/>
              </a:ext>
            </a:extLst>
          </p:cNvPr>
          <p:cNvGrpSpPr/>
          <p:nvPr/>
        </p:nvGrpSpPr>
        <p:grpSpPr>
          <a:xfrm>
            <a:off x="7402286" y="2481946"/>
            <a:ext cx="2504145" cy="672290"/>
            <a:chOff x="2310906" y="2508171"/>
            <a:chExt cx="2504145" cy="672289"/>
          </a:xfrm>
        </p:grpSpPr>
        <p:sp>
          <p:nvSpPr>
            <p:cNvPr id="22" name="TextBox 21">
              <a:extLst>
                <a:ext uri="{FF2B5EF4-FFF2-40B4-BE49-F238E27FC236}">
                  <a16:creationId xmlns="" xmlns:a16="http://schemas.microsoft.com/office/drawing/2014/main" id="{C3A57B34-9852-42A1-9564-3308C875A226}"/>
                </a:ext>
              </a:extLst>
            </p:cNvPr>
            <p:cNvSpPr txBox="1"/>
            <p:nvPr/>
          </p:nvSpPr>
          <p:spPr>
            <a:xfrm>
              <a:off x="2310906" y="2508171"/>
              <a:ext cx="2504145" cy="523220"/>
            </a:xfrm>
            <a:prstGeom prst="rect">
              <a:avLst/>
            </a:prstGeom>
            <a:noFill/>
          </p:spPr>
          <p:txBody>
            <a:bodyPr wrap="square" rtlCol="0">
              <a:spAutoFit/>
            </a:bodyPr>
            <a:lstStyle/>
            <a:p>
              <a:r>
                <a:rPr lang="en-US" sz="2800">
                  <a:solidFill>
                    <a:srgbClr val="00B0F0"/>
                  </a:solidFill>
                  <a:latin typeface="Bebas Neue" panose="020B0606020202050201" pitchFamily="34" charset="0"/>
                </a:rPr>
                <a:t>Báo cáo thống kê</a:t>
              </a:r>
              <a:endParaRPr lang="id-ID" sz="2800" dirty="0">
                <a:solidFill>
                  <a:srgbClr val="00B0F0"/>
                </a:solidFill>
                <a:latin typeface="Bebas Neue" panose="020B0606020202050201" pitchFamily="34" charset="0"/>
              </a:endParaRPr>
            </a:p>
          </p:txBody>
        </p:sp>
        <p:sp>
          <p:nvSpPr>
            <p:cNvPr id="26" name="TextBox 25">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endParaRPr lang="id-ID" dirty="0">
                <a:solidFill>
                  <a:prstClr val="black"/>
                </a:solidFill>
                <a:latin typeface="Agency FB" panose="020B0503020202020204" pitchFamily="34" charset="0"/>
              </a:endParaRPr>
            </a:p>
          </p:txBody>
        </p:sp>
      </p:grpSp>
      <p:sp>
        <p:nvSpPr>
          <p:cNvPr id="45" name="Isosceles Triangle 44">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6" name="TextBox 45">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47" name="TextBox 46">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grpSp>
        <p:nvGrpSpPr>
          <p:cNvPr id="49" name="Group 48">
            <a:extLst>
              <a:ext uri="{FF2B5EF4-FFF2-40B4-BE49-F238E27FC236}">
                <a16:creationId xmlns="" xmlns:a16="http://schemas.microsoft.com/office/drawing/2014/main" id="{C8E06E5B-1247-44B7-9595-BEF535808BFF}"/>
              </a:ext>
            </a:extLst>
          </p:cNvPr>
          <p:cNvGrpSpPr/>
          <p:nvPr/>
        </p:nvGrpSpPr>
        <p:grpSpPr>
          <a:xfrm>
            <a:off x="7427878" y="3985507"/>
            <a:ext cx="2478554" cy="695323"/>
            <a:chOff x="2336497" y="2485138"/>
            <a:chExt cx="2478554" cy="695322"/>
          </a:xfrm>
        </p:grpSpPr>
        <p:sp>
          <p:nvSpPr>
            <p:cNvPr id="50" name="TextBox 49">
              <a:extLst>
                <a:ext uri="{FF2B5EF4-FFF2-40B4-BE49-F238E27FC236}">
                  <a16:creationId xmlns="" xmlns:a16="http://schemas.microsoft.com/office/drawing/2014/main" id="{C3A57B34-9852-42A1-9564-3308C875A226}"/>
                </a:ext>
              </a:extLst>
            </p:cNvPr>
            <p:cNvSpPr txBox="1"/>
            <p:nvPr/>
          </p:nvSpPr>
          <p:spPr>
            <a:xfrm>
              <a:off x="2336497" y="2485138"/>
              <a:ext cx="2478554" cy="523220"/>
            </a:xfrm>
            <a:prstGeom prst="rect">
              <a:avLst/>
            </a:prstGeom>
            <a:noFill/>
          </p:spPr>
          <p:txBody>
            <a:bodyPr wrap="square" rtlCol="0">
              <a:spAutoFit/>
            </a:bodyPr>
            <a:lstStyle/>
            <a:p>
              <a:r>
                <a:rPr lang="en-US" sz="2800">
                  <a:solidFill>
                    <a:srgbClr val="3CC34F"/>
                  </a:solidFill>
                  <a:latin typeface="Bebas Neue" panose="020B0606020202050201" pitchFamily="34" charset="0"/>
                </a:rPr>
                <a:t>Mượn trả sách</a:t>
              </a:r>
              <a:endParaRPr lang="id-ID" sz="2800" dirty="0">
                <a:solidFill>
                  <a:srgbClr val="3CC34F"/>
                </a:solidFill>
                <a:latin typeface="Bebas Neue" panose="020B0606020202050201" pitchFamily="34" charset="0"/>
              </a:endParaRPr>
            </a:p>
          </p:txBody>
        </p:sp>
        <p:sp>
          <p:nvSpPr>
            <p:cNvPr id="51" name="TextBox 50">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endParaRPr lang="id-ID" dirty="0">
                <a:solidFill>
                  <a:prstClr val="black"/>
                </a:solidFill>
                <a:latin typeface="Agency FB" panose="020B0503020202020204" pitchFamily="34" charset="0"/>
              </a:endParaRPr>
            </a:p>
          </p:txBody>
        </p:sp>
      </p:grpSp>
      <p:grpSp>
        <p:nvGrpSpPr>
          <p:cNvPr id="52" name="Group 51">
            <a:extLst>
              <a:ext uri="{FF2B5EF4-FFF2-40B4-BE49-F238E27FC236}">
                <a16:creationId xmlns="" xmlns:a16="http://schemas.microsoft.com/office/drawing/2014/main" id="{C8E06E5B-1247-44B7-9595-BEF535808BFF}"/>
              </a:ext>
            </a:extLst>
          </p:cNvPr>
          <p:cNvGrpSpPr/>
          <p:nvPr/>
        </p:nvGrpSpPr>
        <p:grpSpPr>
          <a:xfrm>
            <a:off x="1724892" y="3896592"/>
            <a:ext cx="2676595" cy="721241"/>
            <a:chOff x="1811017" y="2510495"/>
            <a:chExt cx="2590469" cy="616151"/>
          </a:xfrm>
        </p:grpSpPr>
        <p:sp>
          <p:nvSpPr>
            <p:cNvPr id="53" name="TextBox 52">
              <a:extLst>
                <a:ext uri="{FF2B5EF4-FFF2-40B4-BE49-F238E27FC236}">
                  <a16:creationId xmlns="" xmlns:a16="http://schemas.microsoft.com/office/drawing/2014/main" id="{C3A57B34-9852-42A1-9564-3308C875A226}"/>
                </a:ext>
              </a:extLst>
            </p:cNvPr>
            <p:cNvSpPr txBox="1"/>
            <p:nvPr/>
          </p:nvSpPr>
          <p:spPr>
            <a:xfrm>
              <a:off x="1811017" y="2510495"/>
              <a:ext cx="2590469" cy="446983"/>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54" name="TextBox 53">
              <a:extLst>
                <a:ext uri="{FF2B5EF4-FFF2-40B4-BE49-F238E27FC236}">
                  <a16:creationId xmlns="" xmlns:a16="http://schemas.microsoft.com/office/drawing/2014/main" id="{30E46E34-10D6-43F5-A92E-53BBFAA1CBB8}"/>
                </a:ext>
              </a:extLst>
            </p:cNvPr>
            <p:cNvSpPr txBox="1"/>
            <p:nvPr/>
          </p:nvSpPr>
          <p:spPr>
            <a:xfrm>
              <a:off x="2462007" y="2811128"/>
              <a:ext cx="1861102" cy="315518"/>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sp>
        <p:nvSpPr>
          <p:cNvPr id="55" name="TextBox 54">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3392811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8" presetClass="emph" presetSubtype="0" fill="hold" grpId="0" nodeType="withEffect">
                                  <p:stCondLst>
                                    <p:cond delay="0"/>
                                  </p:stCondLst>
                                  <p:childTnLst>
                                    <p:animRot by="5400000">
                                      <p:cBhvr>
                                        <p:cTn id="9" dur="5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F7615D"/>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24790" y="2345022"/>
            <a:ext cx="10121864" cy="1754326"/>
          </a:xfrm>
          <a:prstGeom prst="rect">
            <a:avLst/>
          </a:prstGeom>
          <a:noFill/>
        </p:spPr>
        <p:txBody>
          <a:bodyPr wrap="square" rtlCol="0">
            <a:spAutoFit/>
          </a:bodyPr>
          <a:lstStyle/>
          <a:p>
            <a:pPr algn="just"/>
            <a:r>
              <a:rPr lang="en-US" b="1">
                <a:solidFill>
                  <a:srgbClr val="F3FFFF"/>
                </a:solidFill>
              </a:rPr>
              <a:t>   Dựa vào nhu cầu dùng sách và kinh phí hiện có thì ban quản lý sẽ chịu trách nhiệm lên kế hoạch bổ sung sách. Nếu kế hoạch được thông qua và sách đã được đưa về thì thủ thư sẽ bắt đầu thực hiện công việc nhập sách vào kho:</a:t>
            </a:r>
          </a:p>
          <a:p>
            <a:pPr marL="463542" indent="-231770" algn="just">
              <a:buFont typeface="Arial" panose="020B0604020202020204" pitchFamily="34" charset="0"/>
              <a:buChar char="•"/>
            </a:pPr>
            <a:r>
              <a:rPr lang="en-US" b="1">
                <a:solidFill>
                  <a:srgbClr val="F3FFFF"/>
                </a:solidFill>
              </a:rPr>
              <a:t>Đóng dấu của thư viện lên sách.</a:t>
            </a:r>
          </a:p>
          <a:p>
            <a:pPr marL="463542" indent="-231770" algn="just">
              <a:buFont typeface="Arial" panose="020B0604020202020204" pitchFamily="34" charset="0"/>
              <a:buChar char="•"/>
            </a:pPr>
            <a:r>
              <a:rPr lang="en-US" b="1">
                <a:solidFill>
                  <a:srgbClr val="F3FFFF"/>
                </a:solidFill>
              </a:rPr>
              <a:t>Đánh mã số và phân loại sách (Căn cứ vào thông tin và số lượng sách).</a:t>
            </a:r>
          </a:p>
          <a:p>
            <a:pPr algn="just"/>
            <a:r>
              <a:rPr lang="en-US" b="1">
                <a:solidFill>
                  <a:srgbClr val="F3FFFF"/>
                </a:solidFill>
              </a:rPr>
              <a:t>  Thêm thông tin sách: </a:t>
            </a:r>
            <a:r>
              <a:rPr lang="en-US" b="1" i="1">
                <a:solidFill>
                  <a:srgbClr val="F3FFFF"/>
                </a:solidFill>
              </a:rPr>
              <a:t>mã sách, tên sách, loại sách, tên tác giả</a:t>
            </a:r>
            <a:r>
              <a:rPr lang="en-US" b="1">
                <a:solidFill>
                  <a:srgbClr val="F3FFFF"/>
                </a:solidFill>
              </a:rPr>
              <a:t>,…</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2" name="Group 1"/>
          <p:cNvGrpSpPr/>
          <p:nvPr/>
        </p:nvGrpSpPr>
        <p:grpSpPr>
          <a:xfrm>
            <a:off x="4963887" y="76201"/>
            <a:ext cx="7444930" cy="1133911"/>
            <a:chOff x="5279574" y="64680"/>
            <a:chExt cx="7129241" cy="876290"/>
          </a:xfrm>
        </p:grpSpPr>
        <p:sp>
          <p:nvSpPr>
            <p:cNvPr id="149" name="TextBox 148">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06" name="TextBox 105">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33637" y="1262339"/>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02" name="Oval 101">
            <a:extLst>
              <a:ext uri="{FF2B5EF4-FFF2-40B4-BE49-F238E27FC236}">
                <a16:creationId xmlns:a16="http://schemas.microsoft.com/office/drawing/2014/main" xmlns="" id="{19AFA2B4-B633-4771-8F5C-73764D6BCDFE}"/>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03" name="Oval 102">
            <a:extLst>
              <a:ext uri="{FF2B5EF4-FFF2-40B4-BE49-F238E27FC236}">
                <a16:creationId xmlns:a16="http://schemas.microsoft.com/office/drawing/2014/main" xmlns="" id="{36CD6D17-504E-4EB7-83DD-72E481A31601}"/>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04" name="Oval 103">
            <a:extLst>
              <a:ext uri="{FF2B5EF4-FFF2-40B4-BE49-F238E27FC236}">
                <a16:creationId xmlns:a16="http://schemas.microsoft.com/office/drawing/2014/main" xmlns="" id="{FFD9E288-21D8-4D30-8D2F-47A8BA6CF6C9}"/>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5" name="Graphic 114">
            <a:hlinkClick r:id="rId4" action="ppaction://hlinksldjump"/>
            <a:extLst>
              <a:ext uri="{FF2B5EF4-FFF2-40B4-BE49-F238E27FC236}">
                <a16:creationId xmlns:a16="http://schemas.microsoft.com/office/drawing/2014/main" xmlns="" id="{BD27FC8D-EE5D-45D8-9EBC-D6C6F19DA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272427" y="3064722"/>
            <a:ext cx="537439" cy="537439"/>
          </a:xfrm>
          <a:prstGeom prst="rect">
            <a:avLst/>
          </a:prstGeom>
        </p:spPr>
      </p:pic>
      <p:sp>
        <p:nvSpPr>
          <p:cNvPr id="135" name="Oval 134">
            <a:extLst>
              <a:ext uri="{FF2B5EF4-FFF2-40B4-BE49-F238E27FC236}">
                <a16:creationId xmlns="" xmlns:a16="http://schemas.microsoft.com/office/drawing/2014/main" id="{2AD460C4-A7FB-4C28-BED6-F9DE9B13202E}"/>
              </a:ext>
            </a:extLst>
          </p:cNvPr>
          <p:cNvSpPr/>
          <p:nvPr/>
        </p:nvSpPr>
        <p:spPr>
          <a:xfrm>
            <a:off x="243609" y="794566"/>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36"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79342" y="1078556"/>
            <a:ext cx="583801" cy="583801"/>
          </a:xfrm>
          <a:prstGeom prst="rect">
            <a:avLst/>
          </a:prstGeom>
        </p:spPr>
      </p:pic>
      <p:sp>
        <p:nvSpPr>
          <p:cNvPr id="137" name="TextBox 136">
            <a:extLst>
              <a:ext uri="{FF2B5EF4-FFF2-40B4-BE49-F238E27FC236}">
                <a16:creationId xmlns="" xmlns:a16="http://schemas.microsoft.com/office/drawing/2014/main" id="{C3A57B34-9852-42A1-9564-3308C875A226}"/>
              </a:ext>
            </a:extLst>
          </p:cNvPr>
          <p:cNvSpPr txBox="1"/>
          <p:nvPr/>
        </p:nvSpPr>
        <p:spPr>
          <a:xfrm>
            <a:off x="758536" y="1039092"/>
            <a:ext cx="29601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151705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02"/>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03"/>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FCBC4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14400" y="2083443"/>
            <a:ext cx="6452472" cy="2585323"/>
          </a:xfrm>
          <a:prstGeom prst="rect">
            <a:avLst/>
          </a:prstGeom>
          <a:noFill/>
        </p:spPr>
        <p:txBody>
          <a:bodyPr wrap="square" rtlCol="0">
            <a:spAutoFit/>
          </a:bodyPr>
          <a:lstStyle/>
          <a:p>
            <a:pPr algn="just">
              <a:lnSpc>
                <a:spcPct val="150000"/>
              </a:lnSpc>
            </a:pPr>
            <a:r>
              <a:rPr lang="en-US" b="1">
                <a:solidFill>
                  <a:srgbClr val="F3FFFF"/>
                </a:solidFill>
              </a:rPr>
              <a:t>   Độc giả gồm có: sinh viên, nghiên cứu sinh và cán bộ giảng viên – nhân viên nhà trường. Tuy nhiên mỗi độc giả muốn mượn sách trong thư viện đều phải làm thẻ thư viện.</a:t>
            </a:r>
          </a:p>
          <a:p>
            <a:pPr algn="just">
              <a:lnSpc>
                <a:spcPct val="150000"/>
              </a:lnSpc>
            </a:pPr>
            <a:r>
              <a:rPr lang="en-US" b="1">
                <a:solidFill>
                  <a:srgbClr val="F3FFFF"/>
                </a:solidFill>
              </a:rPr>
              <a:t>  Sau khi cung cấp đủ các thông tin cũng như lệ phí, thủ thư sẽ hẹn vài ngày sau đến lấy thẻ. Và khi đó bạn có thể sử dụng thẻ để mượn hoặc trả sách.</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33637" y="1262339"/>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10" name="Oval 109">
            <a:extLst>
              <a:ext uri="{FF2B5EF4-FFF2-40B4-BE49-F238E27FC236}">
                <a16:creationId xmlns:a16="http://schemas.microsoft.com/office/drawing/2014/main" xmlns="" id="{6CDA95E3-D840-458F-BB85-0769219C8F32}"/>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11" name="Oval 110">
            <a:extLst>
              <a:ext uri="{FF2B5EF4-FFF2-40B4-BE49-F238E27FC236}">
                <a16:creationId xmlns:a16="http://schemas.microsoft.com/office/drawing/2014/main" xmlns="" id="{6935E9DD-5D86-459B-A91B-BDA0CE28CE79}"/>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12" name="Oval 111">
            <a:extLst>
              <a:ext uri="{FF2B5EF4-FFF2-40B4-BE49-F238E27FC236}">
                <a16:creationId xmlns:a16="http://schemas.microsoft.com/office/drawing/2014/main" xmlns="" id="{4D0F7922-D2E8-45E1-8DC6-CBBA4ECE1E7A}"/>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7" name="Graphic 116">
            <a:hlinkClick r:id="rId4" action="ppaction://hlinksldjump"/>
            <a:extLst>
              <a:ext uri="{FF2B5EF4-FFF2-40B4-BE49-F238E27FC236}">
                <a16:creationId xmlns:a16="http://schemas.microsoft.com/office/drawing/2014/main" xmlns="" id="{3443CB8B-376E-4789-9094-C8D6B98A8A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272427" y="3064722"/>
            <a:ext cx="537439" cy="537439"/>
          </a:xfrm>
          <a:prstGeom prst="rect">
            <a:avLst/>
          </a:prstGeom>
        </p:spPr>
      </p:pic>
      <p:pic>
        <p:nvPicPr>
          <p:cNvPr id="118" name="Graphic 117">
            <a:hlinkClick r:id="rId7" action="ppaction://hlinksldjump"/>
            <a:extLst>
              <a:ext uri="{FF2B5EF4-FFF2-40B4-BE49-F238E27FC236}">
                <a16:creationId xmlns:a16="http://schemas.microsoft.com/office/drawing/2014/main" xmlns="" id="{25F2559C-6435-47C9-99FE-8139EF21E7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328970" y="3064722"/>
            <a:ext cx="537439" cy="537439"/>
          </a:xfrm>
          <a:prstGeom prst="rect">
            <a:avLst/>
          </a:prstGeom>
        </p:spPr>
      </p:pic>
      <p:sp>
        <p:nvSpPr>
          <p:cNvPr id="141" name="Oval 140">
            <a:extLst>
              <a:ext uri="{FF2B5EF4-FFF2-40B4-BE49-F238E27FC236}">
                <a16:creationId xmlns="" xmlns:a16="http://schemas.microsoft.com/office/drawing/2014/main" id="{8C16717E-BB62-4914-9C9E-6A81315B4B87}"/>
              </a:ext>
            </a:extLst>
          </p:cNvPr>
          <p:cNvSpPr/>
          <p:nvPr/>
        </p:nvSpPr>
        <p:spPr>
          <a:xfrm>
            <a:off x="233537" y="796481"/>
            <a:ext cx="1166192" cy="1166192"/>
          </a:xfrm>
          <a:prstGeom prst="ellipse">
            <a:avLst/>
          </a:prstGeom>
          <a:solidFill>
            <a:srgbClr val="FCBC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44"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33537" y="1087675"/>
            <a:ext cx="583801" cy="583801"/>
          </a:xfrm>
          <a:prstGeom prst="rect">
            <a:avLst/>
          </a:prstGeom>
        </p:spPr>
      </p:pic>
      <p:grpSp>
        <p:nvGrpSpPr>
          <p:cNvPr id="145" name="Group 144">
            <a:extLst>
              <a:ext uri="{FF2B5EF4-FFF2-40B4-BE49-F238E27FC236}">
                <a16:creationId xmlns="" xmlns:a16="http://schemas.microsoft.com/office/drawing/2014/main" id="{C8E06E5B-1247-44B7-9595-BEF535808BFF}"/>
              </a:ext>
            </a:extLst>
          </p:cNvPr>
          <p:cNvGrpSpPr/>
          <p:nvPr/>
        </p:nvGrpSpPr>
        <p:grpSpPr>
          <a:xfrm>
            <a:off x="1329784" y="1049666"/>
            <a:ext cx="2676595" cy="721241"/>
            <a:chOff x="1811017" y="2510495"/>
            <a:chExt cx="2590469" cy="616151"/>
          </a:xfrm>
        </p:grpSpPr>
        <p:sp>
          <p:nvSpPr>
            <p:cNvPr id="146" name="TextBox 145">
              <a:extLst>
                <a:ext uri="{FF2B5EF4-FFF2-40B4-BE49-F238E27FC236}">
                  <a16:creationId xmlns="" xmlns:a16="http://schemas.microsoft.com/office/drawing/2014/main" id="{C3A57B34-9852-42A1-9564-3308C875A226}"/>
                </a:ext>
              </a:extLst>
            </p:cNvPr>
            <p:cNvSpPr txBox="1"/>
            <p:nvPr/>
          </p:nvSpPr>
          <p:spPr>
            <a:xfrm>
              <a:off x="1811017" y="2510495"/>
              <a:ext cx="2590469" cy="446983"/>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147" name="TextBox 146">
              <a:extLst>
                <a:ext uri="{FF2B5EF4-FFF2-40B4-BE49-F238E27FC236}">
                  <a16:creationId xmlns="" xmlns:a16="http://schemas.microsoft.com/office/drawing/2014/main" id="{30E46E34-10D6-43F5-A92E-53BBFAA1CBB8}"/>
                </a:ext>
              </a:extLst>
            </p:cNvPr>
            <p:cNvSpPr txBox="1"/>
            <p:nvPr/>
          </p:nvSpPr>
          <p:spPr>
            <a:xfrm>
              <a:off x="2462007" y="2811128"/>
              <a:ext cx="1861102" cy="315518"/>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pic>
        <p:nvPicPr>
          <p:cNvPr id="2" name="Picture 1"/>
          <p:cNvPicPr>
            <a:picLocks noChangeAspect="1"/>
          </p:cNvPicPr>
          <p:nvPr/>
        </p:nvPicPr>
        <p:blipFill>
          <a:blip r:embed="rId10"/>
          <a:stretch>
            <a:fillRect/>
          </a:stretch>
        </p:blipFill>
        <p:spPr>
          <a:xfrm>
            <a:off x="7545527" y="2357368"/>
            <a:ext cx="3728199" cy="1952147"/>
          </a:xfrm>
          <a:prstGeom prst="rect">
            <a:avLst/>
          </a:prstGeom>
        </p:spPr>
      </p:pic>
      <p:grpSp>
        <p:nvGrpSpPr>
          <p:cNvPr id="148" name="Group 147"/>
          <p:cNvGrpSpPr/>
          <p:nvPr/>
        </p:nvGrpSpPr>
        <p:grpSpPr>
          <a:xfrm>
            <a:off x="4963887" y="76201"/>
            <a:ext cx="7444930" cy="1133911"/>
            <a:chOff x="5279574" y="64680"/>
            <a:chExt cx="7129241" cy="876290"/>
          </a:xfrm>
        </p:grpSpPr>
        <p:sp>
          <p:nvSpPr>
            <p:cNvPr id="149" name="TextBox 148">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50" name="TextBox 149">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2405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0"/>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11"/>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3CC34F"/>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57944" y="1850568"/>
            <a:ext cx="6798634" cy="3000821"/>
          </a:xfrm>
          <a:prstGeom prst="rect">
            <a:avLst/>
          </a:prstGeom>
          <a:noFill/>
        </p:spPr>
        <p:txBody>
          <a:bodyPr wrap="square" rtlCol="0">
            <a:spAutoFit/>
          </a:bodyPr>
          <a:lstStyle/>
          <a:p>
            <a:pPr algn="just">
              <a:lnSpc>
                <a:spcPct val="150000"/>
              </a:lnSpc>
            </a:pPr>
            <a:r>
              <a:rPr lang="en-US" b="1">
                <a:solidFill>
                  <a:srgbClr val="F3FFFF"/>
                </a:solidFill>
              </a:rPr>
              <a:t>   Độc giả muốn đăng ký mượn sách thì tra cứu các thông tin sách rồi ghi vào phiếu yêu cầu mượn. Khi mượn sách sinh viên phải sử dụng thẻ Thư viện và phiếu mượn đến quầy gặp trực tiếp thủ thư.</a:t>
            </a:r>
          </a:p>
          <a:p>
            <a:pPr algn="just">
              <a:lnSpc>
                <a:spcPct val="150000"/>
              </a:lnSpc>
            </a:pPr>
            <a:r>
              <a:rPr lang="en-US" b="1">
                <a:solidFill>
                  <a:srgbClr val="F3FFFF"/>
                </a:solidFill>
              </a:rPr>
              <a:t>   Khi sách được trả, thủ thư nhập số phiếu mượn, thông tin liên quan tới sinh viên, thông tin sách mượn sẽ được hiển thị và ngày đến hạn trả sách xuất hiện trên màn hình, thủ thư sẽ cập nhật lại trạng thái của đầu sách và lưu lại phiếu mượn để theo dõi.</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33637" y="1262339"/>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10" name="Oval 109">
            <a:extLst>
              <a:ext uri="{FF2B5EF4-FFF2-40B4-BE49-F238E27FC236}">
                <a16:creationId xmlns:a16="http://schemas.microsoft.com/office/drawing/2014/main" xmlns="" id="{646A9BD7-2659-4B84-A6A6-DC329E5C503F}"/>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11" name="Oval 110">
            <a:extLst>
              <a:ext uri="{FF2B5EF4-FFF2-40B4-BE49-F238E27FC236}">
                <a16:creationId xmlns:a16="http://schemas.microsoft.com/office/drawing/2014/main" xmlns="" id="{D41F95BF-B636-4169-8F77-6659350035BC}"/>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12" name="Oval 111">
            <a:extLst>
              <a:ext uri="{FF2B5EF4-FFF2-40B4-BE49-F238E27FC236}">
                <a16:creationId xmlns:a16="http://schemas.microsoft.com/office/drawing/2014/main" xmlns="" id="{770AF2B2-2DA9-4B11-9D0F-ABE5D639B5AA}"/>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6" name="Graphic 115">
            <a:hlinkClick r:id="rId4" action="ppaction://hlinksldjump"/>
            <a:extLst>
              <a:ext uri="{FF2B5EF4-FFF2-40B4-BE49-F238E27FC236}">
                <a16:creationId xmlns:a16="http://schemas.microsoft.com/office/drawing/2014/main" xmlns="" id="{0F906BA6-4F44-4758-88CE-DBC833C80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272427" y="3064722"/>
            <a:ext cx="537439" cy="537439"/>
          </a:xfrm>
          <a:prstGeom prst="rect">
            <a:avLst/>
          </a:prstGeom>
        </p:spPr>
      </p:pic>
      <p:pic>
        <p:nvPicPr>
          <p:cNvPr id="117" name="Graphic 116">
            <a:hlinkClick r:id="rId7" action="ppaction://hlinksldjump"/>
            <a:extLst>
              <a:ext uri="{FF2B5EF4-FFF2-40B4-BE49-F238E27FC236}">
                <a16:creationId xmlns:a16="http://schemas.microsoft.com/office/drawing/2014/main" xmlns="" id="{65CF140E-20BD-4A97-97A9-7E2DF620EB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328970" y="3064722"/>
            <a:ext cx="537439" cy="537439"/>
          </a:xfrm>
          <a:prstGeom prst="rect">
            <a:avLst/>
          </a:prstGeom>
        </p:spPr>
      </p:pic>
      <p:sp>
        <p:nvSpPr>
          <p:cNvPr id="141" name="Oval 140">
            <a:extLst>
              <a:ext uri="{FF2B5EF4-FFF2-40B4-BE49-F238E27FC236}">
                <a16:creationId xmlns="" xmlns:a16="http://schemas.microsoft.com/office/drawing/2014/main" id="{36420063-2704-443C-B1DF-8D91F8EC790A}"/>
              </a:ext>
            </a:extLst>
          </p:cNvPr>
          <p:cNvSpPr/>
          <p:nvPr/>
        </p:nvSpPr>
        <p:spPr>
          <a:xfrm>
            <a:off x="233537" y="796727"/>
            <a:ext cx="1166192" cy="1166192"/>
          </a:xfrm>
          <a:prstGeom prst="ellipse">
            <a:avLst/>
          </a:prstGeom>
          <a:solidFill>
            <a:srgbClr val="3CC34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44"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34244" y="1087921"/>
            <a:ext cx="583801" cy="583801"/>
          </a:xfrm>
          <a:prstGeom prst="rect">
            <a:avLst/>
          </a:prstGeom>
        </p:spPr>
      </p:pic>
      <p:sp>
        <p:nvSpPr>
          <p:cNvPr id="145" name="TextBox 144">
            <a:extLst>
              <a:ext uri="{FF2B5EF4-FFF2-40B4-BE49-F238E27FC236}">
                <a16:creationId xmlns="" xmlns:a16="http://schemas.microsoft.com/office/drawing/2014/main" id="{C3A57B34-9852-42A1-9564-3308C875A226}"/>
              </a:ext>
            </a:extLst>
          </p:cNvPr>
          <p:cNvSpPr txBox="1"/>
          <p:nvPr/>
        </p:nvSpPr>
        <p:spPr>
          <a:xfrm>
            <a:off x="1441369" y="1035814"/>
            <a:ext cx="2478554" cy="523220"/>
          </a:xfrm>
          <a:prstGeom prst="rect">
            <a:avLst/>
          </a:prstGeom>
          <a:noFill/>
        </p:spPr>
        <p:txBody>
          <a:bodyPr wrap="square" rtlCol="0">
            <a:spAutoFit/>
          </a:bodyPr>
          <a:lstStyle/>
          <a:p>
            <a:r>
              <a:rPr lang="en-US" sz="2800">
                <a:solidFill>
                  <a:srgbClr val="3CC34F"/>
                </a:solidFill>
                <a:latin typeface="Bebas Neue" panose="020B0606020202050201" pitchFamily="34" charset="0"/>
              </a:rPr>
              <a:t>Mượn trả sách</a:t>
            </a:r>
            <a:endParaRPr lang="id-ID" sz="2800" dirty="0">
              <a:solidFill>
                <a:srgbClr val="3CC34F"/>
              </a:solidFill>
              <a:latin typeface="Bebas Neue" panose="020B0606020202050201" pitchFamily="34" charset="0"/>
            </a:endParaRPr>
          </a:p>
        </p:txBody>
      </p:sp>
      <p:pic>
        <p:nvPicPr>
          <p:cNvPr id="2" name="Picture 1"/>
          <p:cNvPicPr>
            <a:picLocks noChangeAspect="1"/>
          </p:cNvPicPr>
          <p:nvPr/>
        </p:nvPicPr>
        <p:blipFill>
          <a:blip r:embed="rId10"/>
          <a:stretch>
            <a:fillRect/>
          </a:stretch>
        </p:blipFill>
        <p:spPr>
          <a:xfrm>
            <a:off x="7854807" y="2038234"/>
            <a:ext cx="3424802" cy="2569733"/>
          </a:xfrm>
          <a:prstGeom prst="rect">
            <a:avLst/>
          </a:prstGeom>
        </p:spPr>
      </p:pic>
      <p:grpSp>
        <p:nvGrpSpPr>
          <p:cNvPr id="146" name="Group 145"/>
          <p:cNvGrpSpPr/>
          <p:nvPr/>
        </p:nvGrpSpPr>
        <p:grpSpPr>
          <a:xfrm>
            <a:off x="4963887" y="76201"/>
            <a:ext cx="7444930" cy="1133911"/>
            <a:chOff x="5279574" y="64680"/>
            <a:chExt cx="7129241" cy="876290"/>
          </a:xfrm>
        </p:grpSpPr>
        <p:sp>
          <p:nvSpPr>
            <p:cNvPr id="147" name="TextBox 146">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48" name="TextBox 147">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329290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0"/>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11"/>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00B0F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57944" y="2404505"/>
            <a:ext cx="10072904" cy="1754326"/>
          </a:xfrm>
          <a:prstGeom prst="rect">
            <a:avLst/>
          </a:prstGeom>
          <a:noFill/>
        </p:spPr>
        <p:txBody>
          <a:bodyPr wrap="square" rtlCol="0">
            <a:spAutoFit/>
          </a:bodyPr>
          <a:lstStyle/>
          <a:p>
            <a:pPr algn="just">
              <a:lnSpc>
                <a:spcPct val="150000"/>
              </a:lnSpc>
            </a:pPr>
            <a:r>
              <a:rPr lang="en-US" b="1">
                <a:solidFill>
                  <a:srgbClr val="F3FFFF"/>
                </a:solidFill>
              </a:rPr>
              <a:t>   Ngoài công việc phục vụ trực tiếp bạn đọc, thư viện còn phải thống kê độc giả theo thời gian chỉ định từ đó nắm bắt được chính xác số độc giả và các thông tin liên quan. Thống kê sách và các thông tin liên quan đến sách như số sách mượn, số sách còn… để biết được tình hình sách tại thư viện. Thống kê thu trong việc mua sách và mượn sách để biết số tiền đã chi và thu vào liên quan tới sách</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00529" y="1284086"/>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03" name="Oval 102">
            <a:extLst>
              <a:ext uri="{FF2B5EF4-FFF2-40B4-BE49-F238E27FC236}">
                <a16:creationId xmlns:a16="http://schemas.microsoft.com/office/drawing/2014/main" xmlns="" id="{58CAD271-6A99-4590-B993-E4F16BAB7381}"/>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04" name="Oval 103">
            <a:extLst>
              <a:ext uri="{FF2B5EF4-FFF2-40B4-BE49-F238E27FC236}">
                <a16:creationId xmlns:a16="http://schemas.microsoft.com/office/drawing/2014/main" xmlns="" id="{C93904CB-1A68-4022-B21F-CF250E0786E5}"/>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07" name="Oval 106">
            <a:extLst>
              <a:ext uri="{FF2B5EF4-FFF2-40B4-BE49-F238E27FC236}">
                <a16:creationId xmlns:a16="http://schemas.microsoft.com/office/drawing/2014/main" xmlns="" id="{8180AC29-401F-4972-8F80-3540139EA6E4}"/>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2" name="Graphic 111">
            <a:hlinkClick r:id="rId4" action="ppaction://hlinksldjump"/>
            <a:extLst>
              <a:ext uri="{FF2B5EF4-FFF2-40B4-BE49-F238E27FC236}">
                <a16:creationId xmlns:a16="http://schemas.microsoft.com/office/drawing/2014/main" xmlns="" id="{BCDE70EA-C919-48CE-A071-3064440255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328970" y="3064722"/>
            <a:ext cx="537439" cy="537439"/>
          </a:xfrm>
          <a:prstGeom prst="rect">
            <a:avLst/>
          </a:prstGeom>
        </p:spPr>
      </p:pic>
      <p:sp>
        <p:nvSpPr>
          <p:cNvPr id="140" name="Oval 139">
            <a:extLst>
              <a:ext uri="{FF2B5EF4-FFF2-40B4-BE49-F238E27FC236}">
                <a16:creationId xmlns="" xmlns:a16="http://schemas.microsoft.com/office/drawing/2014/main" id="{2F02B470-1195-4481-B7E6-AC7DFA219A44}"/>
              </a:ext>
            </a:extLst>
          </p:cNvPr>
          <p:cNvSpPr/>
          <p:nvPr/>
        </p:nvSpPr>
        <p:spPr>
          <a:xfrm>
            <a:off x="226966" y="794659"/>
            <a:ext cx="1168824" cy="1171325"/>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41"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27673" y="1082785"/>
            <a:ext cx="592001" cy="592001"/>
          </a:xfrm>
          <a:prstGeom prst="rect">
            <a:avLst/>
          </a:prstGeom>
          <a:solidFill>
            <a:srgbClr val="00B0F0"/>
          </a:solidFill>
        </p:spPr>
      </p:pic>
      <p:sp>
        <p:nvSpPr>
          <p:cNvPr id="144" name="TextBox 143">
            <a:extLst>
              <a:ext uri="{FF2B5EF4-FFF2-40B4-BE49-F238E27FC236}">
                <a16:creationId xmlns="" xmlns:a16="http://schemas.microsoft.com/office/drawing/2014/main" id="{C3A57B34-9852-42A1-9564-3308C875A226}"/>
              </a:ext>
            </a:extLst>
          </p:cNvPr>
          <p:cNvSpPr txBox="1"/>
          <p:nvPr/>
        </p:nvSpPr>
        <p:spPr>
          <a:xfrm>
            <a:off x="1461737" y="1036541"/>
            <a:ext cx="2504145" cy="523220"/>
          </a:xfrm>
          <a:prstGeom prst="rect">
            <a:avLst/>
          </a:prstGeom>
          <a:noFill/>
        </p:spPr>
        <p:txBody>
          <a:bodyPr wrap="square" rtlCol="0">
            <a:spAutoFit/>
          </a:bodyPr>
          <a:lstStyle/>
          <a:p>
            <a:r>
              <a:rPr lang="en-US" sz="2800">
                <a:solidFill>
                  <a:srgbClr val="00B0F0"/>
                </a:solidFill>
                <a:latin typeface="Bebas Neue" panose="020B0606020202050201" pitchFamily="34" charset="0"/>
              </a:rPr>
              <a:t>Báo cáo thống kê</a:t>
            </a:r>
            <a:endParaRPr lang="id-ID" sz="2800" dirty="0">
              <a:solidFill>
                <a:srgbClr val="00B0F0"/>
              </a:solidFill>
              <a:latin typeface="Bebas Neue" panose="020B0606020202050201" pitchFamily="34" charset="0"/>
            </a:endParaRPr>
          </a:p>
        </p:txBody>
      </p:sp>
      <p:grpSp>
        <p:nvGrpSpPr>
          <p:cNvPr id="145" name="Group 144"/>
          <p:cNvGrpSpPr/>
          <p:nvPr/>
        </p:nvGrpSpPr>
        <p:grpSpPr>
          <a:xfrm>
            <a:off x="4963887" y="76201"/>
            <a:ext cx="7444930" cy="1133911"/>
            <a:chOff x="5279574" y="64680"/>
            <a:chExt cx="7129241" cy="876290"/>
          </a:xfrm>
        </p:grpSpPr>
        <p:sp>
          <p:nvSpPr>
            <p:cNvPr id="146" name="TextBox 145">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47" name="TextBox 146">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365473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0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0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4" name="Isosceles Triangle 3">
            <a:extLst>
              <a:ext uri="{FF2B5EF4-FFF2-40B4-BE49-F238E27FC236}">
                <a16:creationId xmlns="" xmlns:a16="http://schemas.microsoft.com/office/drawing/2014/main" id="{E18BA401-04A9-4149-A0ED-64BD672E3D78}"/>
              </a:ext>
            </a:extLst>
          </p:cNvPr>
          <p:cNvSpPr/>
          <p:nvPr/>
        </p:nvSpPr>
        <p:spPr>
          <a:xfrm rot="5400000" flipH="1">
            <a:off x="979302" y="812246"/>
            <a:ext cx="584775" cy="504116"/>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 name="TextBox 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18" name="TextBox 17" hidden="1">
            <a:extLst>
              <a:ext uri="{FF2B5EF4-FFF2-40B4-BE49-F238E27FC236}">
                <a16:creationId xmlns="" xmlns:a16="http://schemas.microsoft.com/office/drawing/2014/main" id="{20485A7A-E664-4112-9092-042CC7BF0F40}"/>
              </a:ext>
            </a:extLst>
          </p:cNvPr>
          <p:cNvSpPr txBox="1"/>
          <p:nvPr/>
        </p:nvSpPr>
        <p:spPr>
          <a:xfrm>
            <a:off x="1732640" y="771919"/>
            <a:ext cx="1962150" cy="584775"/>
          </a:xfrm>
          <a:prstGeom prst="rect">
            <a:avLst/>
          </a:prstGeom>
          <a:noFill/>
        </p:spPr>
        <p:txBody>
          <a:bodyPr wrap="square" rtlCol="0">
            <a:spAutoFit/>
          </a:bodyPr>
          <a:lstStyle/>
          <a:p>
            <a:r>
              <a:rPr lang="id-ID" sz="3200" dirty="0">
                <a:solidFill>
                  <a:srgbClr val="CF0F1C"/>
                </a:solidFill>
                <a:latin typeface="Agency FB" panose="020B0503020202020204" pitchFamily="34" charset="0"/>
              </a:rPr>
              <a:t>Point 1</a:t>
            </a:r>
          </a:p>
        </p:txBody>
      </p:sp>
      <p:sp>
        <p:nvSpPr>
          <p:cNvPr id="22" name="TextBox 21">
            <a:extLst>
              <a:ext uri="{FF2B5EF4-FFF2-40B4-BE49-F238E27FC236}">
                <a16:creationId xmlns="" xmlns:a16="http://schemas.microsoft.com/office/drawing/2014/main" id="{67DC4D1F-1FD5-4EE2-9B38-35919A0BEFCB}"/>
              </a:ext>
            </a:extLst>
          </p:cNvPr>
          <p:cNvSpPr txBox="1"/>
          <p:nvPr/>
        </p:nvSpPr>
        <p:spPr>
          <a:xfrm>
            <a:off x="1732640" y="771917"/>
            <a:ext cx="4714459" cy="584775"/>
          </a:xfrm>
          <a:prstGeom prst="rect">
            <a:avLst/>
          </a:prstGeom>
          <a:noFill/>
        </p:spPr>
        <p:txBody>
          <a:bodyPr wrap="square" rtlCol="0">
            <a:spAutoFit/>
          </a:bodyPr>
          <a:lstStyle/>
          <a:p>
            <a:r>
              <a:rPr lang="en-US" sz="3200">
                <a:solidFill>
                  <a:srgbClr val="5BB93D"/>
                </a:solidFill>
                <a:latin typeface="Agency FB" panose="020B0503020202020204" pitchFamily="34" charset="0"/>
              </a:rPr>
              <a:t>Biểu đồ phân cấp chức năng</a:t>
            </a:r>
            <a:endParaRPr lang="id-ID" sz="3200" dirty="0">
              <a:solidFill>
                <a:srgbClr val="5BB93D"/>
              </a:solidFill>
              <a:latin typeface="Agency FB" panose="020B0503020202020204" pitchFamily="34" charset="0"/>
            </a:endParaRPr>
          </a:p>
        </p:txBody>
      </p:sp>
      <p:sp>
        <p:nvSpPr>
          <p:cNvPr id="6" name="Rectangle: Rounded Corners 5" hidden="1">
            <a:extLst>
              <a:ext uri="{FF2B5EF4-FFF2-40B4-BE49-F238E27FC236}">
                <a16:creationId xmlns="" xmlns:a16="http://schemas.microsoft.com/office/drawing/2014/main" id="{861B2BB9-5F40-4A7E-B365-CB1954596B11}"/>
              </a:ext>
            </a:extLst>
          </p:cNvPr>
          <p:cNvSpPr/>
          <p:nvPr/>
        </p:nvSpPr>
        <p:spPr>
          <a:xfrm>
            <a:off x="1019630" y="1758413"/>
            <a:ext cx="3171370" cy="2876550"/>
          </a:xfrm>
          <a:prstGeom prst="roundRect">
            <a:avLst>
              <a:gd name="adj" fmla="val 8089"/>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20" name="Rectangle: Rounded Corners 19">
            <a:extLst>
              <a:ext uri="{FF2B5EF4-FFF2-40B4-BE49-F238E27FC236}">
                <a16:creationId xmlns="" xmlns:a16="http://schemas.microsoft.com/office/drawing/2014/main" id="{FDD0757B-C7C1-4402-BEEA-FD115A51194A}"/>
              </a:ext>
            </a:extLst>
          </p:cNvPr>
          <p:cNvSpPr/>
          <p:nvPr/>
        </p:nvSpPr>
        <p:spPr>
          <a:xfrm>
            <a:off x="1019630" y="1758412"/>
            <a:ext cx="10184664" cy="4549792"/>
          </a:xfrm>
          <a:prstGeom prst="roundRect">
            <a:avLst>
              <a:gd name="adj" fmla="val 6785"/>
            </a:avLst>
          </a:prstGeom>
          <a:solidFill>
            <a:schemeClr val="bg1"/>
          </a:solidFill>
          <a:ln w="38100">
            <a:solidFill>
              <a:srgbClr val="3CC34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2" name="TextBox 1"/>
          <p:cNvSpPr txBox="1"/>
          <p:nvPr/>
        </p:nvSpPr>
        <p:spPr>
          <a:xfrm>
            <a:off x="1446836" y="1805652"/>
            <a:ext cx="9305112" cy="646331"/>
          </a:xfrm>
          <a:prstGeom prst="rect">
            <a:avLst/>
          </a:prstGeom>
          <a:noFill/>
        </p:spPr>
        <p:txBody>
          <a:bodyPr wrap="square" rtlCol="0">
            <a:spAutoFit/>
          </a:bodyPr>
          <a:lstStyle/>
          <a:p>
            <a:r>
              <a:rPr lang="en-US" b="1"/>
              <a:t>   Sơ đồ phân cấp chức năng nhằm diễn tả việc cung cấp các chức năng hệ thống thư viện từ mức tổng quát đến mức chi tiết, có dạng hình cây như sau:</a:t>
            </a:r>
          </a:p>
        </p:txBody>
      </p:sp>
      <p:pic>
        <p:nvPicPr>
          <p:cNvPr id="9" name="Picture 8"/>
          <p:cNvPicPr/>
          <p:nvPr/>
        </p:nvPicPr>
        <p:blipFill rotWithShape="1">
          <a:blip r:embed="rId2"/>
          <a:srcRect b="628"/>
          <a:stretch/>
        </p:blipFill>
        <p:spPr>
          <a:xfrm>
            <a:off x="2986269" y="2489576"/>
            <a:ext cx="6227179" cy="3795478"/>
          </a:xfrm>
          <a:prstGeom prst="rect">
            <a:avLst/>
          </a:prstGeom>
        </p:spPr>
      </p:pic>
    </p:spTree>
    <p:extLst>
      <p:ext uri="{BB962C8B-B14F-4D97-AF65-F5344CB8AC3E}">
        <p14:creationId xmlns:p14="http://schemas.microsoft.com/office/powerpoint/2010/main" val="12871682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8" presetClass="emph" presetSubtype="0" fill="hold" grpId="0" nodeType="afterEffect">
                                  <p:stCondLst>
                                    <p:cond delay="0"/>
                                  </p:stCondLst>
                                  <p:childTnLst>
                                    <p:animRot by="5400000">
                                      <p:cBhvr>
                                        <p:cTn id="10" dur="500" fill="hold"/>
                                        <p:tgtEl>
                                          <p:spTgt spid="4"/>
                                        </p:tgtEl>
                                        <p:attrNameLst>
                                          <p:attrName>r</p:attrName>
                                        </p:attrNameLst>
                                      </p:cBhvr>
                                    </p:animRo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0"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2500">
              <a:srgbClr val="AA1818"/>
            </a:gs>
            <a:gs pos="0">
              <a:srgbClr val="FF2D3A"/>
            </a:gs>
            <a:gs pos="100000">
              <a:srgbClr val="740B05"/>
            </a:gs>
          </a:gsLst>
          <a:lin ang="2700000" scaled="1"/>
        </a:gra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 xmlns:a16="http://schemas.microsoft.com/office/drawing/2014/main" id="{4CDFE772-BCDE-45C2-B136-66B2E55526B2}"/>
              </a:ext>
            </a:extLst>
          </p:cNvPr>
          <p:cNvSpPr/>
          <p:nvPr/>
        </p:nvSpPr>
        <p:spPr>
          <a:xfrm>
            <a:off x="4375836" y="1439562"/>
            <a:ext cx="3440328" cy="3440328"/>
          </a:xfrm>
          <a:custGeom>
            <a:avLst/>
            <a:gdLst>
              <a:gd name="connsiteX0" fmla="*/ 1720164 w 3440328"/>
              <a:gd name="connsiteY0" fmla="*/ 0 h 3440328"/>
              <a:gd name="connsiteX1" fmla="*/ 3440328 w 3440328"/>
              <a:gd name="connsiteY1" fmla="*/ 1720164 h 3440328"/>
              <a:gd name="connsiteX2" fmla="*/ 1720164 w 3440328"/>
              <a:gd name="connsiteY2" fmla="*/ 3440328 h 3440328"/>
              <a:gd name="connsiteX3" fmla="*/ 0 w 3440328"/>
              <a:gd name="connsiteY3" fmla="*/ 1720164 h 3440328"/>
              <a:gd name="connsiteX4" fmla="*/ 1720164 w 3440328"/>
              <a:gd name="connsiteY4" fmla="*/ 0 h 344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328" h="3440328">
                <a:moveTo>
                  <a:pt x="1720164" y="0"/>
                </a:moveTo>
                <a:cubicBezTo>
                  <a:pt x="2670184" y="0"/>
                  <a:pt x="3440328" y="770144"/>
                  <a:pt x="3440328" y="1720164"/>
                </a:cubicBezTo>
                <a:cubicBezTo>
                  <a:pt x="3440328" y="2670184"/>
                  <a:pt x="2670184" y="3440328"/>
                  <a:pt x="1720164" y="3440328"/>
                </a:cubicBezTo>
                <a:cubicBezTo>
                  <a:pt x="770144" y="3440328"/>
                  <a:pt x="0" y="2670184"/>
                  <a:pt x="0" y="1720164"/>
                </a:cubicBezTo>
                <a:cubicBezTo>
                  <a:pt x="0" y="770144"/>
                  <a:pt x="770144" y="0"/>
                  <a:pt x="1720164" y="0"/>
                </a:cubicBezTo>
                <a:close/>
              </a:path>
            </a:pathLst>
          </a:custGeom>
          <a:solidFill>
            <a:srgbClr val="850F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reeform: Shape 12">
            <a:extLst>
              <a:ext uri="{FF2B5EF4-FFF2-40B4-BE49-F238E27FC236}">
                <a16:creationId xmlns="" xmlns:a16="http://schemas.microsoft.com/office/drawing/2014/main" id="{F7910825-07F8-4FF5-A5B3-F1D976A7897F}"/>
              </a:ext>
            </a:extLst>
          </p:cNvPr>
          <p:cNvSpPr/>
          <p:nvPr/>
        </p:nvSpPr>
        <p:spPr>
          <a:xfrm>
            <a:off x="3982994" y="1192427"/>
            <a:ext cx="4226010" cy="4226010"/>
          </a:xfrm>
          <a:custGeom>
            <a:avLst/>
            <a:gdLst>
              <a:gd name="connsiteX0" fmla="*/ 2113005 w 4226010"/>
              <a:gd name="connsiteY0" fmla="*/ 0 h 4226010"/>
              <a:gd name="connsiteX1" fmla="*/ 4226010 w 4226010"/>
              <a:gd name="connsiteY1" fmla="*/ 2113005 h 4226010"/>
              <a:gd name="connsiteX2" fmla="*/ 2113005 w 4226010"/>
              <a:gd name="connsiteY2" fmla="*/ 4226010 h 4226010"/>
              <a:gd name="connsiteX3" fmla="*/ 0 w 4226010"/>
              <a:gd name="connsiteY3" fmla="*/ 2113005 h 4226010"/>
              <a:gd name="connsiteX4" fmla="*/ 2113005 w 4226010"/>
              <a:gd name="connsiteY4" fmla="*/ 0 h 4226010"/>
              <a:gd name="connsiteX5" fmla="*/ 2113005 w 4226010"/>
              <a:gd name="connsiteY5" fmla="*/ 247134 h 4226010"/>
              <a:gd name="connsiteX6" fmla="*/ 392841 w 4226010"/>
              <a:gd name="connsiteY6" fmla="*/ 1967298 h 4226010"/>
              <a:gd name="connsiteX7" fmla="*/ 2113005 w 4226010"/>
              <a:gd name="connsiteY7" fmla="*/ 3687462 h 4226010"/>
              <a:gd name="connsiteX8" fmla="*/ 3833169 w 4226010"/>
              <a:gd name="connsiteY8" fmla="*/ 1967298 h 4226010"/>
              <a:gd name="connsiteX9" fmla="*/ 2113005 w 4226010"/>
              <a:gd name="connsiteY9" fmla="*/ 247134 h 422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6010" h="4226010">
                <a:moveTo>
                  <a:pt x="2113005" y="0"/>
                </a:moveTo>
                <a:cubicBezTo>
                  <a:pt x="3279985" y="0"/>
                  <a:pt x="4226010" y="946025"/>
                  <a:pt x="4226010" y="2113005"/>
                </a:cubicBezTo>
                <a:cubicBezTo>
                  <a:pt x="4226010" y="3279985"/>
                  <a:pt x="3279985" y="4226010"/>
                  <a:pt x="2113005" y="4226010"/>
                </a:cubicBezTo>
                <a:cubicBezTo>
                  <a:pt x="946025" y="4226010"/>
                  <a:pt x="0" y="3279985"/>
                  <a:pt x="0" y="2113005"/>
                </a:cubicBezTo>
                <a:cubicBezTo>
                  <a:pt x="0" y="946025"/>
                  <a:pt x="946025" y="0"/>
                  <a:pt x="2113005" y="0"/>
                </a:cubicBezTo>
                <a:close/>
                <a:moveTo>
                  <a:pt x="2113005" y="247134"/>
                </a:moveTo>
                <a:cubicBezTo>
                  <a:pt x="1162985" y="247134"/>
                  <a:pt x="392841" y="1017278"/>
                  <a:pt x="392841" y="1967298"/>
                </a:cubicBezTo>
                <a:cubicBezTo>
                  <a:pt x="392841" y="2917318"/>
                  <a:pt x="1162985" y="3687462"/>
                  <a:pt x="2113005" y="3687462"/>
                </a:cubicBezTo>
                <a:cubicBezTo>
                  <a:pt x="3063025" y="3687462"/>
                  <a:pt x="3833169" y="2917318"/>
                  <a:pt x="3833169" y="1967298"/>
                </a:cubicBezTo>
                <a:cubicBezTo>
                  <a:pt x="3833169" y="1017278"/>
                  <a:pt x="3063025" y="247134"/>
                  <a:pt x="2113005" y="247134"/>
                </a:cubicBezTo>
                <a:close/>
              </a:path>
            </a:pathLst>
          </a:custGeom>
          <a:solidFill>
            <a:srgbClr val="850F0B"/>
          </a:solidFill>
          <a:ln>
            <a:noFill/>
          </a:ln>
          <a:effectLst>
            <a:outerShdw blurRad="660400" dist="50800" dir="5400000" sx="103000" sy="103000" algn="ctr" rotWithShape="0">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1" name="Freeform: Shape 10">
            <a:extLst>
              <a:ext uri="{FF2B5EF4-FFF2-40B4-BE49-F238E27FC236}">
                <a16:creationId xmlns="" xmlns:a16="http://schemas.microsoft.com/office/drawing/2014/main" id="{04EB155B-0471-4A8A-95F0-22A1CBD4E038}"/>
              </a:ext>
            </a:extLst>
          </p:cNvPr>
          <p:cNvSpPr/>
          <p:nvPr/>
        </p:nvSpPr>
        <p:spPr>
          <a:xfrm>
            <a:off x="3525794" y="858795"/>
            <a:ext cx="5140410" cy="5140410"/>
          </a:xfrm>
          <a:custGeom>
            <a:avLst/>
            <a:gdLst>
              <a:gd name="connsiteX0" fmla="*/ 2570205 w 5140410"/>
              <a:gd name="connsiteY0" fmla="*/ 0 h 5140410"/>
              <a:gd name="connsiteX1" fmla="*/ 5140410 w 5140410"/>
              <a:gd name="connsiteY1" fmla="*/ 2570205 h 5140410"/>
              <a:gd name="connsiteX2" fmla="*/ 2570205 w 5140410"/>
              <a:gd name="connsiteY2" fmla="*/ 5140410 h 5140410"/>
              <a:gd name="connsiteX3" fmla="*/ 0 w 5140410"/>
              <a:gd name="connsiteY3" fmla="*/ 2570205 h 5140410"/>
              <a:gd name="connsiteX4" fmla="*/ 2570205 w 5140410"/>
              <a:gd name="connsiteY4" fmla="*/ 0 h 5140410"/>
              <a:gd name="connsiteX5" fmla="*/ 2570206 w 5140410"/>
              <a:gd name="connsiteY5" fmla="*/ 333633 h 5140410"/>
              <a:gd name="connsiteX6" fmla="*/ 457201 w 5140410"/>
              <a:gd name="connsiteY6" fmla="*/ 2446638 h 5140410"/>
              <a:gd name="connsiteX7" fmla="*/ 2570206 w 5140410"/>
              <a:gd name="connsiteY7" fmla="*/ 4559643 h 5140410"/>
              <a:gd name="connsiteX8" fmla="*/ 4683211 w 5140410"/>
              <a:gd name="connsiteY8" fmla="*/ 2446638 h 5140410"/>
              <a:gd name="connsiteX9" fmla="*/ 2570206 w 5140410"/>
              <a:gd name="connsiteY9" fmla="*/ 333633 h 514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0410" h="5140410">
                <a:moveTo>
                  <a:pt x="2570205" y="0"/>
                </a:moveTo>
                <a:cubicBezTo>
                  <a:pt x="3989690" y="0"/>
                  <a:pt x="5140410" y="1150720"/>
                  <a:pt x="5140410" y="2570205"/>
                </a:cubicBezTo>
                <a:cubicBezTo>
                  <a:pt x="5140410" y="3989690"/>
                  <a:pt x="3989690" y="5140410"/>
                  <a:pt x="2570205" y="5140410"/>
                </a:cubicBezTo>
                <a:cubicBezTo>
                  <a:pt x="1150720" y="5140410"/>
                  <a:pt x="0" y="3989690"/>
                  <a:pt x="0" y="2570205"/>
                </a:cubicBezTo>
                <a:cubicBezTo>
                  <a:pt x="0" y="1150720"/>
                  <a:pt x="1150720" y="0"/>
                  <a:pt x="2570205" y="0"/>
                </a:cubicBezTo>
                <a:close/>
                <a:moveTo>
                  <a:pt x="2570206" y="333633"/>
                </a:moveTo>
                <a:cubicBezTo>
                  <a:pt x="1403226" y="333633"/>
                  <a:pt x="457201" y="1279658"/>
                  <a:pt x="457201" y="2446638"/>
                </a:cubicBezTo>
                <a:cubicBezTo>
                  <a:pt x="457201" y="3613618"/>
                  <a:pt x="1403226" y="4559643"/>
                  <a:pt x="2570206" y="4559643"/>
                </a:cubicBezTo>
                <a:cubicBezTo>
                  <a:pt x="3737186" y="4559643"/>
                  <a:pt x="4683211" y="3613618"/>
                  <a:pt x="4683211" y="2446638"/>
                </a:cubicBezTo>
                <a:cubicBezTo>
                  <a:pt x="4683211" y="1279658"/>
                  <a:pt x="3737186" y="333633"/>
                  <a:pt x="2570206" y="333633"/>
                </a:cubicBezTo>
                <a:close/>
              </a:path>
            </a:pathLst>
          </a:custGeom>
          <a:solidFill>
            <a:srgbClr val="800E09"/>
          </a:solidFill>
          <a:ln>
            <a:noFill/>
          </a:ln>
          <a:effectLst>
            <a:outerShdw blurRad="520700" dist="50800" dir="4980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Picture 8">
            <a:extLst>
              <a:ext uri="{FF2B5EF4-FFF2-40B4-BE49-F238E27FC236}">
                <a16:creationId xmlns="" xmlns:a16="http://schemas.microsoft.com/office/drawing/2014/main" id="{389BDD15-8237-4432-AFE4-5B90E3EA9C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0368" y="-2476299"/>
            <a:ext cx="2921322" cy="2912886"/>
          </a:xfrm>
          <a:prstGeom prst="rect">
            <a:avLst/>
          </a:prstGeom>
          <a:effectLst>
            <a:outerShdw blurRad="50800" dist="50800" dir="5400000" algn="ctr" rotWithShape="0">
              <a:srgbClr val="000000">
                <a:alpha val="47000"/>
              </a:srgbClr>
            </a:outerShdw>
          </a:effectLst>
        </p:spPr>
      </p:pic>
      <p:grpSp>
        <p:nvGrpSpPr>
          <p:cNvPr id="6" name="Group 5">
            <a:extLst>
              <a:ext uri="{FF2B5EF4-FFF2-40B4-BE49-F238E27FC236}">
                <a16:creationId xmlns="" xmlns:a16="http://schemas.microsoft.com/office/drawing/2014/main" id="{8626440E-8859-452D-AF78-208A52983627}"/>
              </a:ext>
            </a:extLst>
          </p:cNvPr>
          <p:cNvGrpSpPr/>
          <p:nvPr/>
        </p:nvGrpSpPr>
        <p:grpSpPr>
          <a:xfrm>
            <a:off x="807796" y="3909202"/>
            <a:ext cx="12227002" cy="2216728"/>
            <a:chOff x="807794" y="3909202"/>
            <a:chExt cx="12227003" cy="2216728"/>
          </a:xfrm>
        </p:grpSpPr>
        <p:sp>
          <p:nvSpPr>
            <p:cNvPr id="117" name="Freeform: Shape 116">
              <a:extLst>
                <a:ext uri="{FF2B5EF4-FFF2-40B4-BE49-F238E27FC236}">
                  <a16:creationId xmlns="" xmlns:a16="http://schemas.microsoft.com/office/drawing/2014/main" id="{45233C30-ADF0-48FF-B5CF-C46BB3BBE6BD}"/>
                </a:ext>
              </a:extLst>
            </p:cNvPr>
            <p:cNvSpPr/>
            <p:nvPr/>
          </p:nvSpPr>
          <p:spPr>
            <a:xfrm>
              <a:off x="807794" y="4347798"/>
              <a:ext cx="12227003" cy="1778132"/>
            </a:xfrm>
            <a:custGeom>
              <a:avLst/>
              <a:gdLst>
                <a:gd name="connsiteX0" fmla="*/ 646892 w 12227003"/>
                <a:gd name="connsiteY0" fmla="*/ 209645 h 1778132"/>
                <a:gd name="connsiteX1" fmla="*/ 2154417 w 12227003"/>
                <a:gd name="connsiteY1" fmla="*/ 469136 h 1778132"/>
                <a:gd name="connsiteX2" fmla="*/ 3315952 w 12227003"/>
                <a:gd name="connsiteY2" fmla="*/ 209645 h 1778132"/>
                <a:gd name="connsiteX3" fmla="*/ 4502200 w 12227003"/>
                <a:gd name="connsiteY3" fmla="*/ 222001 h 1778132"/>
                <a:gd name="connsiteX4" fmla="*/ 5614308 w 12227003"/>
                <a:gd name="connsiteY4" fmla="*/ 469136 h 1778132"/>
                <a:gd name="connsiteX5" fmla="*/ 6812914 w 12227003"/>
                <a:gd name="connsiteY5" fmla="*/ 135504 h 1778132"/>
                <a:gd name="connsiteX6" fmla="*/ 7702600 w 12227003"/>
                <a:gd name="connsiteY6" fmla="*/ 11936 h 1778132"/>
                <a:gd name="connsiteX7" fmla="*/ 9024773 w 12227003"/>
                <a:gd name="connsiteY7" fmla="*/ 209645 h 1778132"/>
                <a:gd name="connsiteX8" fmla="*/ 9852676 w 12227003"/>
                <a:gd name="connsiteY8" fmla="*/ 234358 h 1778132"/>
                <a:gd name="connsiteX9" fmla="*/ 11075995 w 12227003"/>
                <a:gd name="connsiteY9" fmla="*/ 11936 h 1778132"/>
                <a:gd name="connsiteX10" fmla="*/ 12175746 w 12227003"/>
                <a:gd name="connsiteY10" fmla="*/ 654488 h 1778132"/>
                <a:gd name="connsiteX11" fmla="*/ 11360200 w 12227003"/>
                <a:gd name="connsiteY11" fmla="*/ 1692455 h 1778132"/>
                <a:gd name="connsiteX12" fmla="*/ 5651379 w 12227003"/>
                <a:gd name="connsiteY12" fmla="*/ 1717169 h 1778132"/>
                <a:gd name="connsiteX13" fmla="*/ 1264730 w 12227003"/>
                <a:gd name="connsiteY13" fmla="*/ 1717169 h 1778132"/>
                <a:gd name="connsiteX14" fmla="*/ 16698 w 12227003"/>
                <a:gd name="connsiteY14" fmla="*/ 938693 h 1778132"/>
                <a:gd name="connsiteX15" fmla="*/ 646892 w 12227003"/>
                <a:gd name="connsiteY15" fmla="*/ 209645 h 177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27003" h="1778132">
                  <a:moveTo>
                    <a:pt x="646892" y="209645"/>
                  </a:moveTo>
                  <a:cubicBezTo>
                    <a:pt x="1003179" y="131385"/>
                    <a:pt x="1709574" y="469136"/>
                    <a:pt x="2154417" y="469136"/>
                  </a:cubicBezTo>
                  <a:cubicBezTo>
                    <a:pt x="2599260" y="469136"/>
                    <a:pt x="2924655" y="250834"/>
                    <a:pt x="3315952" y="209645"/>
                  </a:cubicBezTo>
                  <a:cubicBezTo>
                    <a:pt x="3707249" y="168456"/>
                    <a:pt x="4119141" y="178752"/>
                    <a:pt x="4502200" y="222001"/>
                  </a:cubicBezTo>
                  <a:cubicBezTo>
                    <a:pt x="4885259" y="265250"/>
                    <a:pt x="5229189" y="483552"/>
                    <a:pt x="5614308" y="469136"/>
                  </a:cubicBezTo>
                  <a:cubicBezTo>
                    <a:pt x="5999427" y="454720"/>
                    <a:pt x="6464865" y="211704"/>
                    <a:pt x="6812914" y="135504"/>
                  </a:cubicBezTo>
                  <a:cubicBezTo>
                    <a:pt x="7160963" y="59304"/>
                    <a:pt x="7333957" y="-421"/>
                    <a:pt x="7702600" y="11936"/>
                  </a:cubicBezTo>
                  <a:cubicBezTo>
                    <a:pt x="8071243" y="24293"/>
                    <a:pt x="8666427" y="172575"/>
                    <a:pt x="9024773" y="209645"/>
                  </a:cubicBezTo>
                  <a:cubicBezTo>
                    <a:pt x="9383119" y="246715"/>
                    <a:pt x="9510806" y="267310"/>
                    <a:pt x="9852676" y="234358"/>
                  </a:cubicBezTo>
                  <a:cubicBezTo>
                    <a:pt x="10194546" y="201406"/>
                    <a:pt x="10688817" y="-58086"/>
                    <a:pt x="11075995" y="11936"/>
                  </a:cubicBezTo>
                  <a:cubicBezTo>
                    <a:pt x="11463173" y="81958"/>
                    <a:pt x="12128379" y="374402"/>
                    <a:pt x="12175746" y="654488"/>
                  </a:cubicBezTo>
                  <a:cubicBezTo>
                    <a:pt x="12223113" y="934574"/>
                    <a:pt x="12447594" y="1515342"/>
                    <a:pt x="11360200" y="1692455"/>
                  </a:cubicBezTo>
                  <a:cubicBezTo>
                    <a:pt x="10272806" y="1869568"/>
                    <a:pt x="5651379" y="1717169"/>
                    <a:pt x="5651379" y="1717169"/>
                  </a:cubicBezTo>
                  <a:cubicBezTo>
                    <a:pt x="3968801" y="1721288"/>
                    <a:pt x="2203844" y="1846915"/>
                    <a:pt x="1264730" y="1717169"/>
                  </a:cubicBezTo>
                  <a:cubicBezTo>
                    <a:pt x="325616" y="1587423"/>
                    <a:pt x="117611" y="1189947"/>
                    <a:pt x="16698" y="938693"/>
                  </a:cubicBezTo>
                  <a:cubicBezTo>
                    <a:pt x="-84215" y="687439"/>
                    <a:pt x="290605" y="287905"/>
                    <a:pt x="646892" y="209645"/>
                  </a:cubicBezTo>
                  <a:close/>
                </a:path>
              </a:pathLst>
            </a:custGeom>
            <a:gradFill flip="none" rotWithShape="1">
              <a:gsLst>
                <a:gs pos="40000">
                  <a:srgbClr val="D9A14F"/>
                </a:gs>
                <a:gs pos="0">
                  <a:srgbClr val="FFD778"/>
                </a:gs>
                <a:gs pos="81000">
                  <a:srgbClr val="AB5F14"/>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 xmlns:a16="http://schemas.microsoft.com/office/drawing/2014/main" id="{2530B3C0-20EA-4DD7-8C5D-9DE5051A38AA}"/>
                </a:ext>
              </a:extLst>
            </p:cNvPr>
            <p:cNvPicPr>
              <a:picLocks noChangeAspect="1"/>
            </p:cNvPicPr>
            <p:nvPr/>
          </p:nvPicPr>
          <p:blipFill>
            <a:blip r:embed="rId3"/>
            <a:stretch>
              <a:fillRect/>
            </a:stretch>
          </p:blipFill>
          <p:spPr>
            <a:xfrm rot="175115">
              <a:off x="4660297" y="4067322"/>
              <a:ext cx="287645" cy="616478"/>
            </a:xfrm>
            <a:prstGeom prst="rect">
              <a:avLst/>
            </a:prstGeom>
          </p:spPr>
        </p:pic>
        <p:pic>
          <p:nvPicPr>
            <p:cNvPr id="22" name="Picture 21">
              <a:extLst>
                <a:ext uri="{FF2B5EF4-FFF2-40B4-BE49-F238E27FC236}">
                  <a16:creationId xmlns="" xmlns:a16="http://schemas.microsoft.com/office/drawing/2014/main" id="{B60D4B07-D647-46A4-A277-C729179DDF74}"/>
                </a:ext>
              </a:extLst>
            </p:cNvPr>
            <p:cNvPicPr>
              <a:picLocks noChangeAspect="1"/>
            </p:cNvPicPr>
            <p:nvPr/>
          </p:nvPicPr>
          <p:blipFill>
            <a:blip r:embed="rId3"/>
            <a:stretch>
              <a:fillRect/>
            </a:stretch>
          </p:blipFill>
          <p:spPr>
            <a:xfrm rot="175115">
              <a:off x="8095577" y="3909202"/>
              <a:ext cx="316225" cy="677731"/>
            </a:xfrm>
            <a:prstGeom prst="rect">
              <a:avLst/>
            </a:prstGeom>
          </p:spPr>
        </p:pic>
        <p:pic>
          <p:nvPicPr>
            <p:cNvPr id="24" name="Picture 23">
              <a:extLst>
                <a:ext uri="{FF2B5EF4-FFF2-40B4-BE49-F238E27FC236}">
                  <a16:creationId xmlns="" xmlns:a16="http://schemas.microsoft.com/office/drawing/2014/main" id="{E99FB7C6-CA5D-432E-985F-E71AAF39E994}"/>
                </a:ext>
              </a:extLst>
            </p:cNvPr>
            <p:cNvPicPr>
              <a:picLocks noChangeAspect="1"/>
            </p:cNvPicPr>
            <p:nvPr/>
          </p:nvPicPr>
          <p:blipFill>
            <a:blip r:embed="rId3"/>
            <a:stretch>
              <a:fillRect/>
            </a:stretch>
          </p:blipFill>
          <p:spPr>
            <a:xfrm rot="175115">
              <a:off x="5810720" y="4341572"/>
              <a:ext cx="262359" cy="562286"/>
            </a:xfrm>
            <a:prstGeom prst="rect">
              <a:avLst/>
            </a:prstGeom>
          </p:spPr>
        </p:pic>
      </p:grpSp>
      <p:grpSp>
        <p:nvGrpSpPr>
          <p:cNvPr id="5" name="Group 4">
            <a:extLst>
              <a:ext uri="{FF2B5EF4-FFF2-40B4-BE49-F238E27FC236}">
                <a16:creationId xmlns="" xmlns:a16="http://schemas.microsoft.com/office/drawing/2014/main" id="{C4BCE727-796E-49CC-BD85-220006CE6134}"/>
              </a:ext>
            </a:extLst>
          </p:cNvPr>
          <p:cNvGrpSpPr/>
          <p:nvPr/>
        </p:nvGrpSpPr>
        <p:grpSpPr>
          <a:xfrm>
            <a:off x="1127001" y="3937637"/>
            <a:ext cx="12297682" cy="2395202"/>
            <a:chOff x="1127002" y="3937636"/>
            <a:chExt cx="12297682" cy="2395202"/>
          </a:xfrm>
        </p:grpSpPr>
        <p:sp>
          <p:nvSpPr>
            <p:cNvPr id="116" name="Freeform: Shape 115">
              <a:extLst>
                <a:ext uri="{FF2B5EF4-FFF2-40B4-BE49-F238E27FC236}">
                  <a16:creationId xmlns="" xmlns:a16="http://schemas.microsoft.com/office/drawing/2014/main" id="{17B1A384-DB65-4B0E-840F-EDE812AD923F}"/>
                </a:ext>
              </a:extLst>
            </p:cNvPr>
            <p:cNvSpPr/>
            <p:nvPr/>
          </p:nvSpPr>
          <p:spPr>
            <a:xfrm>
              <a:off x="1127002" y="4347638"/>
              <a:ext cx="12297682" cy="1985200"/>
            </a:xfrm>
            <a:custGeom>
              <a:avLst/>
              <a:gdLst>
                <a:gd name="connsiteX0" fmla="*/ 1034352 w 12297682"/>
                <a:gd name="connsiteY0" fmla="*/ 245830 h 1985200"/>
                <a:gd name="connsiteX1" fmla="*/ 2331812 w 12297682"/>
                <a:gd name="connsiteY1" fmla="*/ 35765 h 1985200"/>
                <a:gd name="connsiteX2" fmla="*/ 3789909 w 12297682"/>
                <a:gd name="connsiteY2" fmla="*/ 591819 h 1985200"/>
                <a:gd name="connsiteX3" fmla="*/ 4939088 w 12297682"/>
                <a:gd name="connsiteY3" fmla="*/ 665960 h 1985200"/>
                <a:gd name="connsiteX4" fmla="*/ 5989412 w 12297682"/>
                <a:gd name="connsiteY4" fmla="*/ 270544 h 1985200"/>
                <a:gd name="connsiteX5" fmla="*/ 7410439 w 12297682"/>
                <a:gd name="connsiteY5" fmla="*/ 468252 h 1985200"/>
                <a:gd name="connsiteX6" fmla="*/ 8955033 w 12297682"/>
                <a:gd name="connsiteY6" fmla="*/ 394111 h 1985200"/>
                <a:gd name="connsiteX7" fmla="*/ 9943574 w 12297682"/>
                <a:gd name="connsiteY7" fmla="*/ 740101 h 1985200"/>
                <a:gd name="connsiteX8" fmla="*/ 11414028 w 12297682"/>
                <a:gd name="connsiteY8" fmla="*/ 357041 h 1985200"/>
                <a:gd name="connsiteX9" fmla="*/ 12106006 w 12297682"/>
                <a:gd name="connsiteY9" fmla="*/ 1123160 h 1985200"/>
                <a:gd name="connsiteX10" fmla="*/ 11105109 w 12297682"/>
                <a:gd name="connsiteY10" fmla="*/ 1901636 h 1985200"/>
                <a:gd name="connsiteX11" fmla="*/ 725433 w 12297682"/>
                <a:gd name="connsiteY11" fmla="*/ 1778068 h 1985200"/>
                <a:gd name="connsiteX12" fmla="*/ 1034352 w 12297682"/>
                <a:gd name="connsiteY12" fmla="*/ 245830 h 1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97682" h="1985200">
                  <a:moveTo>
                    <a:pt x="1034352" y="245830"/>
                  </a:moveTo>
                  <a:cubicBezTo>
                    <a:pt x="1302082" y="-44554"/>
                    <a:pt x="1872553" y="-21900"/>
                    <a:pt x="2331812" y="35765"/>
                  </a:cubicBezTo>
                  <a:cubicBezTo>
                    <a:pt x="2791071" y="93430"/>
                    <a:pt x="3355363" y="486787"/>
                    <a:pt x="3789909" y="591819"/>
                  </a:cubicBezTo>
                  <a:cubicBezTo>
                    <a:pt x="4224455" y="696851"/>
                    <a:pt x="4572504" y="719506"/>
                    <a:pt x="4939088" y="665960"/>
                  </a:cubicBezTo>
                  <a:cubicBezTo>
                    <a:pt x="5305672" y="612414"/>
                    <a:pt x="5577520" y="303495"/>
                    <a:pt x="5989412" y="270544"/>
                  </a:cubicBezTo>
                  <a:cubicBezTo>
                    <a:pt x="6401304" y="237593"/>
                    <a:pt x="6916169" y="447658"/>
                    <a:pt x="7410439" y="468252"/>
                  </a:cubicBezTo>
                  <a:cubicBezTo>
                    <a:pt x="7904709" y="488847"/>
                    <a:pt x="8532844" y="348803"/>
                    <a:pt x="8955033" y="394111"/>
                  </a:cubicBezTo>
                  <a:cubicBezTo>
                    <a:pt x="9377222" y="439419"/>
                    <a:pt x="9533742" y="746279"/>
                    <a:pt x="9943574" y="740101"/>
                  </a:cubicBezTo>
                  <a:cubicBezTo>
                    <a:pt x="10353406" y="733923"/>
                    <a:pt x="11053623" y="293198"/>
                    <a:pt x="11414028" y="357041"/>
                  </a:cubicBezTo>
                  <a:cubicBezTo>
                    <a:pt x="11774433" y="420884"/>
                    <a:pt x="12157493" y="865727"/>
                    <a:pt x="12106006" y="1123160"/>
                  </a:cubicBezTo>
                  <a:cubicBezTo>
                    <a:pt x="12054519" y="1380593"/>
                    <a:pt x="13001871" y="1792485"/>
                    <a:pt x="11105109" y="1901636"/>
                  </a:cubicBezTo>
                  <a:cubicBezTo>
                    <a:pt x="9208347" y="2010787"/>
                    <a:pt x="2401833" y="2051976"/>
                    <a:pt x="725433" y="1778068"/>
                  </a:cubicBezTo>
                  <a:cubicBezTo>
                    <a:pt x="-950967" y="1504160"/>
                    <a:pt x="766622" y="536214"/>
                    <a:pt x="1034352" y="245830"/>
                  </a:cubicBezTo>
                  <a:close/>
                </a:path>
              </a:pathLst>
            </a:custGeom>
            <a:gradFill flip="none" rotWithShape="1">
              <a:gsLst>
                <a:gs pos="0">
                  <a:srgbClr val="D6953F"/>
                </a:gs>
                <a:gs pos="100000">
                  <a:srgbClr val="AB5F1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 xmlns:a16="http://schemas.microsoft.com/office/drawing/2014/main" id="{C436B7EE-A7BF-47B9-B98B-1AF4B849994A}"/>
                </a:ext>
              </a:extLst>
            </p:cNvPr>
            <p:cNvPicPr>
              <a:picLocks noChangeAspect="1"/>
            </p:cNvPicPr>
            <p:nvPr/>
          </p:nvPicPr>
          <p:blipFill>
            <a:blip r:embed="rId3"/>
            <a:stretch>
              <a:fillRect/>
            </a:stretch>
          </p:blipFill>
          <p:spPr>
            <a:xfrm rot="175115">
              <a:off x="7913970" y="4264511"/>
              <a:ext cx="322340" cy="690836"/>
            </a:xfrm>
            <a:prstGeom prst="rect">
              <a:avLst/>
            </a:prstGeom>
          </p:spPr>
        </p:pic>
        <p:pic>
          <p:nvPicPr>
            <p:cNvPr id="20" name="Picture 19">
              <a:extLst>
                <a:ext uri="{FF2B5EF4-FFF2-40B4-BE49-F238E27FC236}">
                  <a16:creationId xmlns="" xmlns:a16="http://schemas.microsoft.com/office/drawing/2014/main" id="{859A1C21-EE7E-4A3B-8DB5-D8A888D33F65}"/>
                </a:ext>
              </a:extLst>
            </p:cNvPr>
            <p:cNvPicPr>
              <a:picLocks noChangeAspect="1"/>
            </p:cNvPicPr>
            <p:nvPr/>
          </p:nvPicPr>
          <p:blipFill>
            <a:blip r:embed="rId3"/>
            <a:stretch>
              <a:fillRect/>
            </a:stretch>
          </p:blipFill>
          <p:spPr>
            <a:xfrm rot="175115">
              <a:off x="5218365" y="4519714"/>
              <a:ext cx="301091" cy="645296"/>
            </a:xfrm>
            <a:prstGeom prst="rect">
              <a:avLst/>
            </a:prstGeom>
          </p:spPr>
        </p:pic>
        <p:pic>
          <p:nvPicPr>
            <p:cNvPr id="21" name="Picture 20">
              <a:extLst>
                <a:ext uri="{FF2B5EF4-FFF2-40B4-BE49-F238E27FC236}">
                  <a16:creationId xmlns="" xmlns:a16="http://schemas.microsoft.com/office/drawing/2014/main" id="{4D08A6CC-160D-466E-840E-C3A8138C0E69}"/>
                </a:ext>
              </a:extLst>
            </p:cNvPr>
            <p:cNvPicPr>
              <a:picLocks noChangeAspect="1"/>
            </p:cNvPicPr>
            <p:nvPr/>
          </p:nvPicPr>
          <p:blipFill>
            <a:blip r:embed="rId3"/>
            <a:stretch>
              <a:fillRect/>
            </a:stretch>
          </p:blipFill>
          <p:spPr>
            <a:xfrm rot="175115">
              <a:off x="6694172" y="3937636"/>
              <a:ext cx="454247" cy="973538"/>
            </a:xfrm>
            <a:prstGeom prst="rect">
              <a:avLst/>
            </a:prstGeom>
          </p:spPr>
        </p:pic>
      </p:grpSp>
      <p:grpSp>
        <p:nvGrpSpPr>
          <p:cNvPr id="4" name="Group 3">
            <a:extLst>
              <a:ext uri="{FF2B5EF4-FFF2-40B4-BE49-F238E27FC236}">
                <a16:creationId xmlns="" xmlns:a16="http://schemas.microsoft.com/office/drawing/2014/main" id="{92315464-8624-4927-A56C-CABBC05C066E}"/>
              </a:ext>
            </a:extLst>
          </p:cNvPr>
          <p:cNvGrpSpPr/>
          <p:nvPr/>
        </p:nvGrpSpPr>
        <p:grpSpPr>
          <a:xfrm>
            <a:off x="945401" y="4895283"/>
            <a:ext cx="11115770" cy="1827208"/>
            <a:chOff x="945401" y="4650584"/>
            <a:chExt cx="11115770" cy="1827209"/>
          </a:xfrm>
        </p:grpSpPr>
        <p:sp>
          <p:nvSpPr>
            <p:cNvPr id="115" name="Freeform: Shape 114">
              <a:extLst>
                <a:ext uri="{FF2B5EF4-FFF2-40B4-BE49-F238E27FC236}">
                  <a16:creationId xmlns="" xmlns:a16="http://schemas.microsoft.com/office/drawing/2014/main" id="{C342E5D4-E864-4159-88FA-9D420A6B92CE}"/>
                </a:ext>
              </a:extLst>
            </p:cNvPr>
            <p:cNvSpPr/>
            <p:nvPr/>
          </p:nvSpPr>
          <p:spPr>
            <a:xfrm>
              <a:off x="945401" y="4897630"/>
              <a:ext cx="11115770" cy="1580163"/>
            </a:xfrm>
            <a:custGeom>
              <a:avLst/>
              <a:gdLst>
                <a:gd name="connsiteX0" fmla="*/ 549268 w 11115770"/>
                <a:gd name="connsiteY0" fmla="*/ 309540 h 1580163"/>
                <a:gd name="connsiteX1" fmla="*/ 1105322 w 11115770"/>
                <a:gd name="connsiteY1" fmla="*/ 621 h 1580163"/>
                <a:gd name="connsiteX2" fmla="*/ 2081506 w 11115770"/>
                <a:gd name="connsiteY2" fmla="*/ 358967 h 1580163"/>
                <a:gd name="connsiteX3" fmla="*/ 2958836 w 11115770"/>
                <a:gd name="connsiteY3" fmla="*/ 433108 h 1580163"/>
                <a:gd name="connsiteX4" fmla="*/ 4095657 w 11115770"/>
                <a:gd name="connsiteY4" fmla="*/ 309540 h 1580163"/>
                <a:gd name="connsiteX5" fmla="*/ 4985344 w 11115770"/>
                <a:gd name="connsiteY5" fmla="*/ 210686 h 1580163"/>
                <a:gd name="connsiteX6" fmla="*/ 6097452 w 11115770"/>
                <a:gd name="connsiteY6" fmla="*/ 482535 h 1580163"/>
                <a:gd name="connsiteX7" fmla="*/ 6752360 w 11115770"/>
                <a:gd name="connsiteY7" fmla="*/ 470178 h 1580163"/>
                <a:gd name="connsiteX8" fmla="*/ 7765614 w 11115770"/>
                <a:gd name="connsiteY8" fmla="*/ 260113 h 1580163"/>
                <a:gd name="connsiteX9" fmla="*/ 8680014 w 11115770"/>
                <a:gd name="connsiteY9" fmla="*/ 470178 h 1580163"/>
                <a:gd name="connsiteX10" fmla="*/ 9198998 w 11115770"/>
                <a:gd name="connsiteY10" fmla="*/ 346610 h 1580163"/>
                <a:gd name="connsiteX11" fmla="*/ 10014544 w 11115770"/>
                <a:gd name="connsiteY11" fmla="*/ 297183 h 1580163"/>
                <a:gd name="connsiteX12" fmla="*/ 10607668 w 11115770"/>
                <a:gd name="connsiteY12" fmla="*/ 544318 h 1580163"/>
                <a:gd name="connsiteX13" fmla="*/ 10620025 w 11115770"/>
                <a:gd name="connsiteY13" fmla="*/ 1471075 h 1580163"/>
                <a:gd name="connsiteX14" fmla="*/ 4182155 w 11115770"/>
                <a:gd name="connsiteY14" fmla="*/ 1532859 h 1580163"/>
                <a:gd name="connsiteX15" fmla="*/ 227992 w 11115770"/>
                <a:gd name="connsiteY15" fmla="*/ 1471075 h 1580163"/>
                <a:gd name="connsiteX16" fmla="*/ 549268 w 11115770"/>
                <a:gd name="connsiteY16" fmla="*/ 309540 h 158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15770" h="1580163">
                  <a:moveTo>
                    <a:pt x="549268" y="309540"/>
                  </a:moveTo>
                  <a:cubicBezTo>
                    <a:pt x="695490" y="64464"/>
                    <a:pt x="849949" y="-7617"/>
                    <a:pt x="1105322" y="621"/>
                  </a:cubicBezTo>
                  <a:cubicBezTo>
                    <a:pt x="1360695" y="8859"/>
                    <a:pt x="1772587" y="286886"/>
                    <a:pt x="2081506" y="358967"/>
                  </a:cubicBezTo>
                  <a:cubicBezTo>
                    <a:pt x="2390425" y="431048"/>
                    <a:pt x="2623144" y="441346"/>
                    <a:pt x="2958836" y="433108"/>
                  </a:cubicBezTo>
                  <a:cubicBezTo>
                    <a:pt x="3294528" y="424870"/>
                    <a:pt x="4095657" y="309540"/>
                    <a:pt x="4095657" y="309540"/>
                  </a:cubicBezTo>
                  <a:cubicBezTo>
                    <a:pt x="4433408" y="272470"/>
                    <a:pt x="4651712" y="181854"/>
                    <a:pt x="4985344" y="210686"/>
                  </a:cubicBezTo>
                  <a:cubicBezTo>
                    <a:pt x="5318976" y="239518"/>
                    <a:pt x="5802949" y="439286"/>
                    <a:pt x="6097452" y="482535"/>
                  </a:cubicBezTo>
                  <a:cubicBezTo>
                    <a:pt x="6391955" y="525784"/>
                    <a:pt x="6474333" y="507248"/>
                    <a:pt x="6752360" y="470178"/>
                  </a:cubicBezTo>
                  <a:cubicBezTo>
                    <a:pt x="7030387" y="433108"/>
                    <a:pt x="7444338" y="260113"/>
                    <a:pt x="7765614" y="260113"/>
                  </a:cubicBezTo>
                  <a:cubicBezTo>
                    <a:pt x="8086890" y="260113"/>
                    <a:pt x="8441117" y="455762"/>
                    <a:pt x="8680014" y="470178"/>
                  </a:cubicBezTo>
                  <a:cubicBezTo>
                    <a:pt x="8918911" y="484594"/>
                    <a:pt x="8976576" y="375442"/>
                    <a:pt x="9198998" y="346610"/>
                  </a:cubicBezTo>
                  <a:cubicBezTo>
                    <a:pt x="9421420" y="317778"/>
                    <a:pt x="9779766" y="264232"/>
                    <a:pt x="10014544" y="297183"/>
                  </a:cubicBezTo>
                  <a:cubicBezTo>
                    <a:pt x="10249322" y="330134"/>
                    <a:pt x="10506755" y="348669"/>
                    <a:pt x="10607668" y="544318"/>
                  </a:cubicBezTo>
                  <a:cubicBezTo>
                    <a:pt x="10708582" y="739967"/>
                    <a:pt x="11690944" y="1306318"/>
                    <a:pt x="10620025" y="1471075"/>
                  </a:cubicBezTo>
                  <a:cubicBezTo>
                    <a:pt x="9549106" y="1635832"/>
                    <a:pt x="5914160" y="1532859"/>
                    <a:pt x="4182155" y="1532859"/>
                  </a:cubicBezTo>
                  <a:cubicBezTo>
                    <a:pt x="2450150" y="1532859"/>
                    <a:pt x="835533" y="1672902"/>
                    <a:pt x="227992" y="1471075"/>
                  </a:cubicBezTo>
                  <a:cubicBezTo>
                    <a:pt x="-379549" y="1269248"/>
                    <a:pt x="403046" y="554616"/>
                    <a:pt x="549268" y="309540"/>
                  </a:cubicBezTo>
                  <a:close/>
                </a:path>
              </a:pathLst>
            </a:custGeom>
            <a:gradFill flip="none" rotWithShape="1">
              <a:gsLst>
                <a:gs pos="0">
                  <a:srgbClr val="FFD778"/>
                </a:gs>
                <a:gs pos="100000">
                  <a:srgbClr val="AB5F1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 xmlns:a16="http://schemas.microsoft.com/office/drawing/2014/main" id="{001DDFC2-A8C3-4A2F-9B1F-5312A92C898C}"/>
                </a:ext>
              </a:extLst>
            </p:cNvPr>
            <p:cNvPicPr>
              <a:picLocks noChangeAspect="1"/>
            </p:cNvPicPr>
            <p:nvPr/>
          </p:nvPicPr>
          <p:blipFill>
            <a:blip r:embed="rId3"/>
            <a:stretch>
              <a:fillRect/>
            </a:stretch>
          </p:blipFill>
          <p:spPr>
            <a:xfrm rot="175115">
              <a:off x="3284751" y="4650584"/>
              <a:ext cx="414983" cy="889388"/>
            </a:xfrm>
            <a:prstGeom prst="rect">
              <a:avLst/>
            </a:prstGeom>
          </p:spPr>
        </p:pic>
        <p:pic>
          <p:nvPicPr>
            <p:cNvPr id="16" name="Picture 15">
              <a:extLst>
                <a:ext uri="{FF2B5EF4-FFF2-40B4-BE49-F238E27FC236}">
                  <a16:creationId xmlns="" xmlns:a16="http://schemas.microsoft.com/office/drawing/2014/main" id="{1904C2F1-7224-4FB9-98B5-E57FB91ACB0F}"/>
                </a:ext>
              </a:extLst>
            </p:cNvPr>
            <p:cNvPicPr>
              <a:picLocks noChangeAspect="1"/>
            </p:cNvPicPr>
            <p:nvPr/>
          </p:nvPicPr>
          <p:blipFill>
            <a:blip r:embed="rId3"/>
            <a:stretch>
              <a:fillRect/>
            </a:stretch>
          </p:blipFill>
          <p:spPr>
            <a:xfrm rot="175115">
              <a:off x="6971503" y="4929373"/>
              <a:ext cx="301903" cy="647036"/>
            </a:xfrm>
            <a:prstGeom prst="rect">
              <a:avLst/>
            </a:prstGeom>
          </p:spPr>
        </p:pic>
        <p:pic>
          <p:nvPicPr>
            <p:cNvPr id="17" name="Picture 16">
              <a:extLst>
                <a:ext uri="{FF2B5EF4-FFF2-40B4-BE49-F238E27FC236}">
                  <a16:creationId xmlns="" xmlns:a16="http://schemas.microsoft.com/office/drawing/2014/main" id="{EDAC024F-502A-4268-9F94-B2955002340E}"/>
                </a:ext>
              </a:extLst>
            </p:cNvPr>
            <p:cNvPicPr>
              <a:picLocks noChangeAspect="1"/>
            </p:cNvPicPr>
            <p:nvPr/>
          </p:nvPicPr>
          <p:blipFill>
            <a:blip r:embed="rId3"/>
            <a:stretch>
              <a:fillRect/>
            </a:stretch>
          </p:blipFill>
          <p:spPr>
            <a:xfrm rot="175115">
              <a:off x="7229047" y="4792468"/>
              <a:ext cx="430508" cy="922661"/>
            </a:xfrm>
            <a:prstGeom prst="rect">
              <a:avLst/>
            </a:prstGeom>
          </p:spPr>
        </p:pic>
        <p:pic>
          <p:nvPicPr>
            <p:cNvPr id="23" name="Picture 22">
              <a:extLst>
                <a:ext uri="{FF2B5EF4-FFF2-40B4-BE49-F238E27FC236}">
                  <a16:creationId xmlns="" xmlns:a16="http://schemas.microsoft.com/office/drawing/2014/main" id="{30BCEDA3-CCA1-47F9-B21C-745CD05EC042}"/>
                </a:ext>
              </a:extLst>
            </p:cNvPr>
            <p:cNvPicPr>
              <a:picLocks noChangeAspect="1"/>
            </p:cNvPicPr>
            <p:nvPr/>
          </p:nvPicPr>
          <p:blipFill>
            <a:blip r:embed="rId3"/>
            <a:stretch>
              <a:fillRect/>
            </a:stretch>
          </p:blipFill>
          <p:spPr>
            <a:xfrm rot="175115">
              <a:off x="4021798" y="4932455"/>
              <a:ext cx="262359" cy="562286"/>
            </a:xfrm>
            <a:prstGeom prst="rect">
              <a:avLst/>
            </a:prstGeom>
          </p:spPr>
        </p:pic>
      </p:grpSp>
      <p:sp>
        <p:nvSpPr>
          <p:cNvPr id="28" name="Freeform: Shape 27">
            <a:extLst>
              <a:ext uri="{FF2B5EF4-FFF2-40B4-BE49-F238E27FC236}">
                <a16:creationId xmlns="" xmlns:a16="http://schemas.microsoft.com/office/drawing/2014/main" id="{F5074FEF-EB2C-4428-B713-C5FE6AC0C189}"/>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6096000 w 12192000"/>
              <a:gd name="connsiteY5" fmla="*/ 858795 h 6858000"/>
              <a:gd name="connsiteX6" fmla="*/ 3525795 w 12192000"/>
              <a:gd name="connsiteY6" fmla="*/ 3429000 h 6858000"/>
              <a:gd name="connsiteX7" fmla="*/ 6096000 w 12192000"/>
              <a:gd name="connsiteY7" fmla="*/ 5999205 h 6858000"/>
              <a:gd name="connsiteX8" fmla="*/ 8666205 w 12192000"/>
              <a:gd name="connsiteY8" fmla="*/ 3429000 h 6858000"/>
              <a:gd name="connsiteX9" fmla="*/ 6096000 w 12192000"/>
              <a:gd name="connsiteY9" fmla="*/ 8587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6096000" y="858795"/>
                </a:moveTo>
                <a:cubicBezTo>
                  <a:pt x="4676515" y="858795"/>
                  <a:pt x="3525795" y="2009515"/>
                  <a:pt x="3525795" y="3429000"/>
                </a:cubicBezTo>
                <a:cubicBezTo>
                  <a:pt x="3525795" y="4848485"/>
                  <a:pt x="4676515" y="5999205"/>
                  <a:pt x="6096000" y="5999205"/>
                </a:cubicBezTo>
                <a:cubicBezTo>
                  <a:pt x="7515485" y="5999205"/>
                  <a:pt x="8666205" y="4848485"/>
                  <a:pt x="8666205" y="3429000"/>
                </a:cubicBezTo>
                <a:cubicBezTo>
                  <a:pt x="8666205" y="2009515"/>
                  <a:pt x="7515485" y="858795"/>
                  <a:pt x="6096000" y="858795"/>
                </a:cubicBezTo>
                <a:close/>
              </a:path>
            </a:pathLst>
          </a:custGeom>
          <a:gradFill flip="none" rotWithShape="1">
            <a:gsLst>
              <a:gs pos="52500">
                <a:srgbClr val="AA1818"/>
              </a:gs>
              <a:gs pos="0">
                <a:srgbClr val="FF2D3A"/>
              </a:gs>
              <a:gs pos="100000">
                <a:srgbClr val="740B05"/>
              </a:gs>
            </a:gsLst>
            <a:path path="circle">
              <a:fillToRect l="50000" t="50000" r="50000" b="50000"/>
            </a:path>
            <a:tileRect/>
          </a:gradFill>
          <a:ln>
            <a:noFill/>
          </a:ln>
          <a:effectLst>
            <a:outerShdw blurRad="215900" dir="4080000" sx="99000" sy="99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Oval 9">
            <a:extLst>
              <a:ext uri="{FF2B5EF4-FFF2-40B4-BE49-F238E27FC236}">
                <a16:creationId xmlns="" xmlns:a16="http://schemas.microsoft.com/office/drawing/2014/main" id="{4A2FE2FC-1C5D-4853-B053-815A5A9AAD66}"/>
              </a:ext>
            </a:extLst>
          </p:cNvPr>
          <p:cNvSpPr/>
          <p:nvPr/>
        </p:nvSpPr>
        <p:spPr>
          <a:xfrm>
            <a:off x="1716910" y="3026946"/>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 xmlns:a16="http://schemas.microsoft.com/office/drawing/2014/main" id="{1EDF8A8E-1C78-475A-AA9D-AE13018866C3}"/>
              </a:ext>
            </a:extLst>
          </p:cNvPr>
          <p:cNvSpPr/>
          <p:nvPr/>
        </p:nvSpPr>
        <p:spPr>
          <a:xfrm>
            <a:off x="481370" y="1854181"/>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 xmlns:a16="http://schemas.microsoft.com/office/drawing/2014/main" id="{95C43AF3-2D51-4B88-96EC-BEC1C6EB99B9}"/>
              </a:ext>
            </a:extLst>
          </p:cNvPr>
          <p:cNvSpPr/>
          <p:nvPr/>
        </p:nvSpPr>
        <p:spPr>
          <a:xfrm>
            <a:off x="1215325" y="1894802"/>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 xmlns:a16="http://schemas.microsoft.com/office/drawing/2014/main" id="{1EBB0ACA-921F-4F95-BA95-AC63CF24BAC5}"/>
              </a:ext>
            </a:extLst>
          </p:cNvPr>
          <p:cNvSpPr/>
          <p:nvPr/>
        </p:nvSpPr>
        <p:spPr>
          <a:xfrm>
            <a:off x="2166795" y="2433558"/>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 xmlns:a16="http://schemas.microsoft.com/office/drawing/2014/main" id="{432DE582-E99F-4190-AED1-2F7774CD8E90}"/>
              </a:ext>
            </a:extLst>
          </p:cNvPr>
          <p:cNvSpPr/>
          <p:nvPr/>
        </p:nvSpPr>
        <p:spPr>
          <a:xfrm>
            <a:off x="573122" y="2671301"/>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 xmlns:a16="http://schemas.microsoft.com/office/drawing/2014/main" id="{BBA199BB-05BC-4C91-871F-6244FA7F709C}"/>
              </a:ext>
            </a:extLst>
          </p:cNvPr>
          <p:cNvSpPr/>
          <p:nvPr/>
        </p:nvSpPr>
        <p:spPr>
          <a:xfrm>
            <a:off x="432507" y="2235414"/>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 xmlns:a16="http://schemas.microsoft.com/office/drawing/2014/main" id="{3A4172B0-453E-4277-90FA-04EEC748E153}"/>
              </a:ext>
            </a:extLst>
          </p:cNvPr>
          <p:cNvSpPr/>
          <p:nvPr/>
        </p:nvSpPr>
        <p:spPr>
          <a:xfrm>
            <a:off x="-69080" y="110327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 xmlns:a16="http://schemas.microsoft.com/office/drawing/2014/main" id="{442DA4DF-1D33-4D29-BDB0-9E970C3932AA}"/>
              </a:ext>
            </a:extLst>
          </p:cNvPr>
          <p:cNvSpPr/>
          <p:nvPr/>
        </p:nvSpPr>
        <p:spPr>
          <a:xfrm>
            <a:off x="481370" y="3608113"/>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 xmlns:a16="http://schemas.microsoft.com/office/drawing/2014/main" id="{1377CD38-35D1-4C9D-B0F8-D47A720DFA3B}"/>
              </a:ext>
            </a:extLst>
          </p:cNvPr>
          <p:cNvSpPr/>
          <p:nvPr/>
        </p:nvSpPr>
        <p:spPr>
          <a:xfrm>
            <a:off x="2193698" y="3433454"/>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 xmlns:a16="http://schemas.microsoft.com/office/drawing/2014/main" id="{19BBE4F3-05E4-47E9-A8FD-0853F45DF385}"/>
              </a:ext>
            </a:extLst>
          </p:cNvPr>
          <p:cNvSpPr/>
          <p:nvPr/>
        </p:nvSpPr>
        <p:spPr>
          <a:xfrm>
            <a:off x="1525021" y="2433558"/>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 xmlns:a16="http://schemas.microsoft.com/office/drawing/2014/main" id="{DB38DD28-3F22-4868-B2F5-1CC510E71A0B}"/>
              </a:ext>
            </a:extLst>
          </p:cNvPr>
          <p:cNvSpPr/>
          <p:nvPr/>
        </p:nvSpPr>
        <p:spPr>
          <a:xfrm>
            <a:off x="-68652" y="2671301"/>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 xmlns:a16="http://schemas.microsoft.com/office/drawing/2014/main" id="{3E4DCECE-AEC0-49B6-9ED6-56A8D00BFAD0}"/>
              </a:ext>
            </a:extLst>
          </p:cNvPr>
          <p:cNvSpPr/>
          <p:nvPr/>
        </p:nvSpPr>
        <p:spPr>
          <a:xfrm>
            <a:off x="1312754" y="3672179"/>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 xmlns:a16="http://schemas.microsoft.com/office/drawing/2014/main" id="{3E5E4347-0979-41D4-A4E9-151DAF17675A}"/>
              </a:ext>
            </a:extLst>
          </p:cNvPr>
          <p:cNvSpPr/>
          <p:nvPr/>
        </p:nvSpPr>
        <p:spPr>
          <a:xfrm>
            <a:off x="2045309" y="4360534"/>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 xmlns:a16="http://schemas.microsoft.com/office/drawing/2014/main" id="{C0802296-1F5C-43A2-B12D-3B734062B17A}"/>
              </a:ext>
            </a:extLst>
          </p:cNvPr>
          <p:cNvSpPr/>
          <p:nvPr/>
        </p:nvSpPr>
        <p:spPr>
          <a:xfrm>
            <a:off x="11435435" y="3446005"/>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 xmlns:a16="http://schemas.microsoft.com/office/drawing/2014/main" id="{803B2ED4-C2ED-4800-B2ED-C0C2D81F5E59}"/>
              </a:ext>
            </a:extLst>
          </p:cNvPr>
          <p:cNvSpPr/>
          <p:nvPr/>
        </p:nvSpPr>
        <p:spPr>
          <a:xfrm>
            <a:off x="10199895" y="2273239"/>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 xmlns:a16="http://schemas.microsoft.com/office/drawing/2014/main" id="{382773D1-2A0A-4A8A-B8B6-D13F380AD83C}"/>
              </a:ext>
            </a:extLst>
          </p:cNvPr>
          <p:cNvSpPr/>
          <p:nvPr/>
        </p:nvSpPr>
        <p:spPr>
          <a:xfrm>
            <a:off x="9354387" y="5916608"/>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 xmlns:a16="http://schemas.microsoft.com/office/drawing/2014/main" id="{0D1FD1D2-39F9-45EA-B7CA-8B170DE5E995}"/>
              </a:ext>
            </a:extLst>
          </p:cNvPr>
          <p:cNvSpPr/>
          <p:nvPr/>
        </p:nvSpPr>
        <p:spPr>
          <a:xfrm>
            <a:off x="11691699" y="2641166"/>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 xmlns:a16="http://schemas.microsoft.com/office/drawing/2014/main" id="{1B2D924B-BE0E-4698-988A-15561CB31A70}"/>
              </a:ext>
            </a:extLst>
          </p:cNvPr>
          <p:cNvSpPr/>
          <p:nvPr/>
        </p:nvSpPr>
        <p:spPr>
          <a:xfrm>
            <a:off x="10527139" y="2605703"/>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 xmlns:a16="http://schemas.microsoft.com/office/drawing/2014/main" id="{3594E7AE-643D-4AC2-9C98-B60DFE903955}"/>
              </a:ext>
            </a:extLst>
          </p:cNvPr>
          <p:cNvSpPr/>
          <p:nvPr/>
        </p:nvSpPr>
        <p:spPr>
          <a:xfrm>
            <a:off x="10151030" y="2654473"/>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 xmlns:a16="http://schemas.microsoft.com/office/drawing/2014/main" id="{91F57D1D-52EA-412D-8401-DB0CF8D5281D}"/>
              </a:ext>
            </a:extLst>
          </p:cNvPr>
          <p:cNvSpPr/>
          <p:nvPr/>
        </p:nvSpPr>
        <p:spPr>
          <a:xfrm>
            <a:off x="9649445" y="152233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 xmlns:a16="http://schemas.microsoft.com/office/drawing/2014/main" id="{03F7E732-B526-47C0-B4D8-051A683B46ED}"/>
              </a:ext>
            </a:extLst>
          </p:cNvPr>
          <p:cNvSpPr/>
          <p:nvPr/>
        </p:nvSpPr>
        <p:spPr>
          <a:xfrm>
            <a:off x="10199895" y="4027171"/>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 xmlns:a16="http://schemas.microsoft.com/office/drawing/2014/main" id="{89FD038C-3330-4E05-AC19-F19273D88FD7}"/>
              </a:ext>
            </a:extLst>
          </p:cNvPr>
          <p:cNvSpPr/>
          <p:nvPr/>
        </p:nvSpPr>
        <p:spPr>
          <a:xfrm>
            <a:off x="11580055" y="3928723"/>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 xmlns:a16="http://schemas.microsoft.com/office/drawing/2014/main" id="{61500646-1EB5-401C-8783-7B2958AB23BE}"/>
              </a:ext>
            </a:extLst>
          </p:cNvPr>
          <p:cNvSpPr/>
          <p:nvPr/>
        </p:nvSpPr>
        <p:spPr>
          <a:xfrm>
            <a:off x="10972309" y="2077134"/>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 xmlns:a16="http://schemas.microsoft.com/office/drawing/2014/main" id="{C9B19368-9D35-4F24-875F-DEABAF1A815B}"/>
              </a:ext>
            </a:extLst>
          </p:cNvPr>
          <p:cNvSpPr/>
          <p:nvPr/>
        </p:nvSpPr>
        <p:spPr>
          <a:xfrm>
            <a:off x="9649872" y="3090361"/>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 xmlns:a16="http://schemas.microsoft.com/office/drawing/2014/main" id="{90774914-C922-4BE3-A2E3-97B90505376C}"/>
              </a:ext>
            </a:extLst>
          </p:cNvPr>
          <p:cNvSpPr/>
          <p:nvPr/>
        </p:nvSpPr>
        <p:spPr>
          <a:xfrm>
            <a:off x="10823630" y="3521375"/>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 xmlns:a16="http://schemas.microsoft.com/office/drawing/2014/main" id="{3B8E2310-B6F1-4E8C-8FF5-D7998DF37FE0}"/>
              </a:ext>
            </a:extLst>
          </p:cNvPr>
          <p:cNvSpPr/>
          <p:nvPr/>
        </p:nvSpPr>
        <p:spPr>
          <a:xfrm>
            <a:off x="11763833" y="4779593"/>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 xmlns:a16="http://schemas.microsoft.com/office/drawing/2014/main" id="{19DB33BE-A48E-4B13-81EF-C4049B16BE3B}"/>
              </a:ext>
            </a:extLst>
          </p:cNvPr>
          <p:cNvSpPr/>
          <p:nvPr/>
        </p:nvSpPr>
        <p:spPr>
          <a:xfrm>
            <a:off x="10540603" y="4385684"/>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 xmlns:a16="http://schemas.microsoft.com/office/drawing/2014/main" id="{0E75FFF7-46DB-4EEB-A43C-20B981D66B11}"/>
              </a:ext>
            </a:extLst>
          </p:cNvPr>
          <p:cNvSpPr/>
          <p:nvPr/>
        </p:nvSpPr>
        <p:spPr>
          <a:xfrm>
            <a:off x="9885342" y="5098289"/>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 xmlns:a16="http://schemas.microsoft.com/office/drawing/2014/main" id="{73CD8A51-D185-4EE8-BC29-C801AA8A9F30}"/>
              </a:ext>
            </a:extLst>
          </p:cNvPr>
          <p:cNvSpPr/>
          <p:nvPr/>
        </p:nvSpPr>
        <p:spPr>
          <a:xfrm>
            <a:off x="11536372" y="5285760"/>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 xmlns:a16="http://schemas.microsoft.com/office/drawing/2014/main" id="{E09498ED-4A65-4037-879D-9C6E671A27E3}"/>
              </a:ext>
            </a:extLst>
          </p:cNvPr>
          <p:cNvSpPr/>
          <p:nvPr/>
        </p:nvSpPr>
        <p:spPr>
          <a:xfrm>
            <a:off x="1712179" y="504627"/>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 xmlns:a16="http://schemas.microsoft.com/office/drawing/2014/main" id="{3F5128B3-7548-4157-81CD-83FA5852015A}"/>
              </a:ext>
            </a:extLst>
          </p:cNvPr>
          <p:cNvSpPr/>
          <p:nvPr/>
        </p:nvSpPr>
        <p:spPr>
          <a:xfrm>
            <a:off x="930264" y="4373883"/>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 xmlns:a16="http://schemas.microsoft.com/office/drawing/2014/main" id="{E1EF30D2-DB90-400A-9950-1E1D67496DCB}"/>
              </a:ext>
            </a:extLst>
          </p:cNvPr>
          <p:cNvSpPr/>
          <p:nvPr/>
        </p:nvSpPr>
        <p:spPr>
          <a:xfrm>
            <a:off x="-246533" y="417748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 xmlns:a16="http://schemas.microsoft.com/office/drawing/2014/main" id="{AE8B80D2-BEA0-43A0-A20F-3D339BD0073A}"/>
              </a:ext>
            </a:extLst>
          </p:cNvPr>
          <p:cNvSpPr/>
          <p:nvPr/>
        </p:nvSpPr>
        <p:spPr>
          <a:xfrm>
            <a:off x="10496849" y="1258940"/>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 xmlns:a16="http://schemas.microsoft.com/office/drawing/2014/main" id="{D0622A15-7397-4CC8-9E47-577621A4143A}"/>
              </a:ext>
            </a:extLst>
          </p:cNvPr>
          <p:cNvSpPr/>
          <p:nvPr/>
        </p:nvSpPr>
        <p:spPr>
          <a:xfrm>
            <a:off x="11138249" y="2837928"/>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 xmlns:a16="http://schemas.microsoft.com/office/drawing/2014/main" id="{380AF473-8153-4D4C-BE08-46DE3334303E}"/>
              </a:ext>
            </a:extLst>
          </p:cNvPr>
          <p:cNvSpPr/>
          <p:nvPr/>
        </p:nvSpPr>
        <p:spPr>
          <a:xfrm>
            <a:off x="11678911" y="3200463"/>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 xmlns:a16="http://schemas.microsoft.com/office/drawing/2014/main" id="{21675620-BCE6-46A1-A15F-D7ECFCACFF70}"/>
              </a:ext>
            </a:extLst>
          </p:cNvPr>
          <p:cNvSpPr/>
          <p:nvPr/>
        </p:nvSpPr>
        <p:spPr>
          <a:xfrm>
            <a:off x="11108709" y="5568753"/>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 xmlns:a16="http://schemas.microsoft.com/office/drawing/2014/main" id="{FBD092B3-2F5D-4B11-899A-200B0145041C}"/>
              </a:ext>
            </a:extLst>
          </p:cNvPr>
          <p:cNvSpPr/>
          <p:nvPr/>
        </p:nvSpPr>
        <p:spPr>
          <a:xfrm>
            <a:off x="11316983" y="33968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 xmlns:a16="http://schemas.microsoft.com/office/drawing/2014/main" id="{AD7DB064-9BD8-4B50-A188-82ED0A6EDD1D}"/>
              </a:ext>
            </a:extLst>
          </p:cNvPr>
          <p:cNvSpPr/>
          <p:nvPr/>
        </p:nvSpPr>
        <p:spPr>
          <a:xfrm>
            <a:off x="10444264" y="591318"/>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 xmlns:a16="http://schemas.microsoft.com/office/drawing/2014/main" id="{3F1A0248-881C-49CC-932E-12E2337A5CEA}"/>
              </a:ext>
            </a:extLst>
          </p:cNvPr>
          <p:cNvSpPr/>
          <p:nvPr/>
        </p:nvSpPr>
        <p:spPr>
          <a:xfrm>
            <a:off x="11715612" y="1779199"/>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 xmlns:a16="http://schemas.microsoft.com/office/drawing/2014/main" id="{92B2F3E6-9702-44B9-9176-39B99F6E4A27}"/>
              </a:ext>
            </a:extLst>
          </p:cNvPr>
          <p:cNvSpPr/>
          <p:nvPr/>
        </p:nvSpPr>
        <p:spPr>
          <a:xfrm>
            <a:off x="1605735" y="5646820"/>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 xmlns:a16="http://schemas.microsoft.com/office/drawing/2014/main" id="{252A4783-BA74-4B08-9302-EEA9E67576F9}"/>
              </a:ext>
            </a:extLst>
          </p:cNvPr>
          <p:cNvSpPr/>
          <p:nvPr/>
        </p:nvSpPr>
        <p:spPr>
          <a:xfrm>
            <a:off x="1104149" y="4514676"/>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 xmlns:a16="http://schemas.microsoft.com/office/drawing/2014/main" id="{866E9B92-2B91-45E7-BD1B-7B6B49CC54CD}"/>
              </a:ext>
            </a:extLst>
          </p:cNvPr>
          <p:cNvSpPr/>
          <p:nvPr/>
        </p:nvSpPr>
        <p:spPr>
          <a:xfrm>
            <a:off x="2254626" y="5315014"/>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 xmlns:a16="http://schemas.microsoft.com/office/drawing/2014/main" id="{44AED4DD-3012-449A-AF31-6580322A142C}"/>
              </a:ext>
            </a:extLst>
          </p:cNvPr>
          <p:cNvSpPr/>
          <p:nvPr/>
        </p:nvSpPr>
        <p:spPr>
          <a:xfrm>
            <a:off x="1413846" y="5053432"/>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 xmlns:a16="http://schemas.microsoft.com/office/drawing/2014/main" id="{71B1ECD1-4C60-45DA-BB0A-33088C9CBA08}"/>
              </a:ext>
            </a:extLst>
          </p:cNvPr>
          <p:cNvSpPr/>
          <p:nvPr/>
        </p:nvSpPr>
        <p:spPr>
          <a:xfrm rot="18840661">
            <a:off x="2406446" y="5104569"/>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 xmlns:a16="http://schemas.microsoft.com/office/drawing/2014/main" id="{EF41A13C-C1F6-4D55-B1AF-3159B45D86EF}"/>
              </a:ext>
            </a:extLst>
          </p:cNvPr>
          <p:cNvSpPr/>
          <p:nvPr/>
        </p:nvSpPr>
        <p:spPr>
          <a:xfrm rot="18840661">
            <a:off x="2324861" y="5549827"/>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 xmlns:a16="http://schemas.microsoft.com/office/drawing/2014/main" id="{66864A2D-9CE4-4929-A829-2119874C654E}"/>
              </a:ext>
            </a:extLst>
          </p:cNvPr>
          <p:cNvSpPr/>
          <p:nvPr/>
        </p:nvSpPr>
        <p:spPr>
          <a:xfrm rot="18840661">
            <a:off x="712763" y="5512705"/>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 xmlns:a16="http://schemas.microsoft.com/office/drawing/2014/main" id="{04D11A4D-9908-499A-9792-16A283AD92DB}"/>
              </a:ext>
            </a:extLst>
          </p:cNvPr>
          <p:cNvSpPr/>
          <p:nvPr/>
        </p:nvSpPr>
        <p:spPr>
          <a:xfrm>
            <a:off x="2359837" y="2105337"/>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 xmlns:a16="http://schemas.microsoft.com/office/drawing/2014/main" id="{7D3E94FF-8244-4280-8B41-A70CC41AAE56}"/>
              </a:ext>
            </a:extLst>
          </p:cNvPr>
          <p:cNvSpPr/>
          <p:nvPr/>
        </p:nvSpPr>
        <p:spPr>
          <a:xfrm>
            <a:off x="2167947" y="1511950"/>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 xmlns:a16="http://schemas.microsoft.com/office/drawing/2014/main" id="{5140F492-0099-4824-947B-E9F4A92F6A67}"/>
              </a:ext>
            </a:extLst>
          </p:cNvPr>
          <p:cNvSpPr/>
          <p:nvPr/>
        </p:nvSpPr>
        <p:spPr>
          <a:xfrm>
            <a:off x="1355940" y="733775"/>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7735948"/>
      </p:ext>
    </p:extLst>
  </p:cSld>
  <p:clrMapOvr>
    <a:masterClrMapping/>
  </p:clrMapOvr>
  <mc:AlternateContent xmlns:mc="http://schemas.openxmlformats.org/markup-compatibility/2006">
    <mc:Choice xmlns:p14="http://schemas.microsoft.com/office/powerpoint/2010/main" Requires="p14">
      <p:transition spd="slow" p14:dur="800" advTm="7000">
        <p:circle/>
      </p:transition>
    </mc:Choice>
    <mc:Fallback>
      <p:transition spd="slow" advTm="700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54167E-6 -7.40741E-7 L 0.06446 -7.40741E-7 " pathEditMode="relative" rAng="0" ptsTypes="AA">
                                          <p:cBhvr>
                                            <p:cTn id="6" dur="12000" fill="hold"/>
                                            <p:tgtEl>
                                              <p:spTgt spid="4"/>
                                            </p:tgtEl>
                                            <p:attrNameLst>
                                              <p:attrName>ppt_x</p:attrName>
                                              <p:attrName>ppt_y</p:attrName>
                                            </p:attrNameLst>
                                          </p:cBhvr>
                                          <p:rCtr x="3216" y="0"/>
                                        </p:animMotion>
                                      </p:childTnLst>
                                    </p:cTn>
                                  </p:par>
                                  <p:par>
                                    <p:cTn id="7" presetID="35" presetClass="path" presetSubtype="0" accel="50000" decel="50000" fill="hold" nodeType="withEffect">
                                      <p:stCondLst>
                                        <p:cond delay="0"/>
                                      </p:stCondLst>
                                      <p:childTnLst>
                                        <p:animMotion origin="layout" path="M -4.79167E-6 -1.11111E-6 L -0.12135 -1.11111E-6 " pathEditMode="relative" rAng="0" ptsTypes="AA">
                                          <p:cBhvr>
                                            <p:cTn id="8" dur="12000" fill="hold"/>
                                            <p:tgtEl>
                                              <p:spTgt spid="5"/>
                                            </p:tgtEl>
                                            <p:attrNameLst>
                                              <p:attrName>ppt_x</p:attrName>
                                              <p:attrName>ppt_y</p:attrName>
                                            </p:attrNameLst>
                                          </p:cBhvr>
                                          <p:rCtr x="-6068" y="0"/>
                                        </p:animMotion>
                                      </p:childTnLst>
                                    </p:cTn>
                                  </p:par>
                                  <p:par>
                                    <p:cTn id="9" presetID="63" presetClass="path" presetSubtype="0" accel="50000" decel="50000" fill="hold" nodeType="withEffect">
                                      <p:stCondLst>
                                        <p:cond delay="0"/>
                                      </p:stCondLst>
                                      <p:childTnLst>
                                        <p:animMotion origin="layout" path="M 1.66667E-6 -1.48148E-6 L 0.09818 -1.48148E-6 " pathEditMode="relative" rAng="0" ptsTypes="AA">
                                          <p:cBhvr>
                                            <p:cTn id="10" dur="12000" fill="hold"/>
                                            <p:tgtEl>
                                              <p:spTgt spid="6"/>
                                            </p:tgtEl>
                                            <p:attrNameLst>
                                              <p:attrName>ppt_x</p:attrName>
                                              <p:attrName>ppt_y</p:attrName>
                                            </p:attrNameLst>
                                          </p:cBhvr>
                                          <p:rCtr x="4909" y="0"/>
                                        </p:animMotion>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par>
                                    <p:cTn id="20" presetID="42" presetClass="path" presetSubtype="0" accel="50000" fill="hold" nodeType="withEffect" p14:presetBounceEnd="49000">
                                      <p:stCondLst>
                                        <p:cond delay="2500"/>
                                      </p:stCondLst>
                                      <p:childTnLst>
                                        <p:animMotion origin="layout" path="M 4.58333E-6 0.06435 L 0.00208 0.61528 " pathEditMode="relative" rAng="0" ptsTypes="AA" p14:bounceEnd="49000">
                                          <p:cBhvr>
                                            <p:cTn id="21" dur="2250" fill="hold"/>
                                            <p:tgtEl>
                                              <p:spTgt spid="9"/>
                                            </p:tgtEl>
                                            <p:attrNameLst>
                                              <p:attrName>ppt_x</p:attrName>
                                              <p:attrName>ppt_y</p:attrName>
                                            </p:attrNameLst>
                                          </p:cBhvr>
                                          <p:rCtr x="104" y="27546"/>
                                        </p:animMotion>
                                      </p:childTnLst>
                                    </p:cTn>
                                  </p:par>
                                  <p:par>
                                    <p:cTn id="22" presetID="26" presetClass="emph" presetSubtype="0" repeatCount="indefinite" fill="hold" grpId="0" nodeType="withEffect">
                                      <p:stCondLst>
                                        <p:cond delay="0"/>
                                      </p:stCondLst>
                                      <p:childTnLst>
                                        <p:animEffect transition="out" filter="fade">
                                          <p:cBhvr>
                                            <p:cTn id="23" dur="1000" tmFilter="0, 0; .2, .5; .8, .5; 1, 0"/>
                                            <p:tgtEl>
                                              <p:spTgt spid="46"/>
                                            </p:tgtEl>
                                          </p:cBhvr>
                                        </p:animEffect>
                                        <p:animScale>
                                          <p:cBhvr>
                                            <p:cTn id="24" dur="500" autoRev="1" fill="hold"/>
                                            <p:tgtEl>
                                              <p:spTgt spid="46"/>
                                            </p:tgtEl>
                                          </p:cBhvr>
                                          <p:by x="105000" y="105000"/>
                                        </p:animScale>
                                      </p:childTnLst>
                                    </p:cTn>
                                  </p:par>
                                  <p:par>
                                    <p:cTn id="25" presetID="26" presetClass="emph" presetSubtype="0" repeatCount="indefinite" fill="hold" grpId="0" nodeType="withEffect">
                                      <p:stCondLst>
                                        <p:cond delay="500"/>
                                      </p:stCondLst>
                                      <p:childTnLst>
                                        <p:animEffect transition="out" filter="fade">
                                          <p:cBhvr>
                                            <p:cTn id="26" dur="1000" tmFilter="0, 0; .2, .5; .8, .5; 1, 0"/>
                                            <p:tgtEl>
                                              <p:spTgt spid="47"/>
                                            </p:tgtEl>
                                          </p:cBhvr>
                                        </p:animEffect>
                                        <p:animScale>
                                          <p:cBhvr>
                                            <p:cTn id="27" dur="500" autoRev="1" fill="hold"/>
                                            <p:tgtEl>
                                              <p:spTgt spid="47"/>
                                            </p:tgtEl>
                                          </p:cBhvr>
                                          <p:by x="105000" y="105000"/>
                                        </p:animScale>
                                      </p:childTnLst>
                                    </p:cTn>
                                  </p:par>
                                  <p:par>
                                    <p:cTn id="28" presetID="26" presetClass="emph" presetSubtype="0" repeatCount="indefinite" fill="hold" grpId="0" nodeType="withEffect">
                                      <p:stCondLst>
                                        <p:cond delay="250"/>
                                      </p:stCondLst>
                                      <p:childTnLst>
                                        <p:animEffect transition="out" filter="fade">
                                          <p:cBhvr>
                                            <p:cTn id="29" dur="1000" tmFilter="0, 0; .2, .5; .8, .5; 1, 0"/>
                                            <p:tgtEl>
                                              <p:spTgt spid="48"/>
                                            </p:tgtEl>
                                          </p:cBhvr>
                                        </p:animEffect>
                                        <p:animScale>
                                          <p:cBhvr>
                                            <p:cTn id="30" dur="500" autoRev="1" fill="hold"/>
                                            <p:tgtEl>
                                              <p:spTgt spid="48"/>
                                            </p:tgtEl>
                                          </p:cBhvr>
                                          <p:by x="105000" y="105000"/>
                                        </p:animScale>
                                      </p:childTnLst>
                                    </p:cTn>
                                  </p:par>
                                  <p:par>
                                    <p:cTn id="31" presetID="26" presetClass="emph" presetSubtype="0" repeatCount="indefinite" fill="hold" grpId="0" nodeType="withEffect">
                                      <p:stCondLst>
                                        <p:cond delay="0"/>
                                      </p:stCondLst>
                                      <p:childTnLst>
                                        <p:animEffect transition="out" filter="fade">
                                          <p:cBhvr>
                                            <p:cTn id="32" dur="1000" tmFilter="0, 0; .2, .5; .8, .5; 1, 0"/>
                                            <p:tgtEl>
                                              <p:spTgt spid="49"/>
                                            </p:tgtEl>
                                          </p:cBhvr>
                                        </p:animEffect>
                                        <p:animScale>
                                          <p:cBhvr>
                                            <p:cTn id="33" dur="500" autoRev="1" fill="hold"/>
                                            <p:tgtEl>
                                              <p:spTgt spid="49"/>
                                            </p:tgtEl>
                                          </p:cBhvr>
                                          <p:by x="105000" y="105000"/>
                                        </p:animScale>
                                      </p:childTnLst>
                                    </p:cTn>
                                  </p:par>
                                  <p:par>
                                    <p:cTn id="34" presetID="26" presetClass="emph" presetSubtype="0" repeatCount="indefinite" fill="hold" grpId="0" nodeType="withEffect">
                                      <p:stCondLst>
                                        <p:cond delay="0"/>
                                      </p:stCondLst>
                                      <p:childTnLst>
                                        <p:animEffect transition="out" filter="fade">
                                          <p:cBhvr>
                                            <p:cTn id="35" dur="1000" tmFilter="0, 0; .2, .5; .8, .5; 1, 0"/>
                                            <p:tgtEl>
                                              <p:spTgt spid="50"/>
                                            </p:tgtEl>
                                          </p:cBhvr>
                                        </p:animEffect>
                                        <p:animScale>
                                          <p:cBhvr>
                                            <p:cTn id="36" dur="500" autoRev="1" fill="hold"/>
                                            <p:tgtEl>
                                              <p:spTgt spid="50"/>
                                            </p:tgtEl>
                                          </p:cBhvr>
                                          <p:by x="105000" y="105000"/>
                                        </p:animScale>
                                      </p:childTnLst>
                                    </p:cTn>
                                  </p:par>
                                  <p:par>
                                    <p:cTn id="37" presetID="26" presetClass="emph" presetSubtype="0" repeatCount="indefinite" fill="hold" grpId="0" nodeType="withEffect">
                                      <p:stCondLst>
                                        <p:cond delay="750"/>
                                      </p:stCondLst>
                                      <p:childTnLst>
                                        <p:animEffect transition="out" filter="fade">
                                          <p:cBhvr>
                                            <p:cTn id="38" dur="1000" tmFilter="0, 0; .2, .5; .8, .5; 1, 0"/>
                                            <p:tgtEl>
                                              <p:spTgt spid="51"/>
                                            </p:tgtEl>
                                          </p:cBhvr>
                                        </p:animEffect>
                                        <p:animScale>
                                          <p:cBhvr>
                                            <p:cTn id="39" dur="500" autoRev="1" fill="hold"/>
                                            <p:tgtEl>
                                              <p:spTgt spid="51"/>
                                            </p:tgtEl>
                                          </p:cBhvr>
                                          <p:by x="105000" y="105000"/>
                                        </p:animScale>
                                      </p:childTnLst>
                                    </p:cTn>
                                  </p:par>
                                  <p:par>
                                    <p:cTn id="40" presetID="26" presetClass="emph" presetSubtype="0" repeatCount="indefinite" fill="hold" grpId="0" nodeType="withEffect">
                                      <p:stCondLst>
                                        <p:cond delay="0"/>
                                      </p:stCondLst>
                                      <p:childTnLst>
                                        <p:animEffect transition="out" filter="fade">
                                          <p:cBhvr>
                                            <p:cTn id="41" dur="1000" tmFilter="0, 0; .2, .5; .8, .5; 1, 0"/>
                                            <p:tgtEl>
                                              <p:spTgt spid="52"/>
                                            </p:tgtEl>
                                          </p:cBhvr>
                                        </p:animEffect>
                                        <p:animScale>
                                          <p:cBhvr>
                                            <p:cTn id="42" dur="500" autoRev="1" fill="hold"/>
                                            <p:tgtEl>
                                              <p:spTgt spid="52"/>
                                            </p:tgtEl>
                                          </p:cBhvr>
                                          <p:by x="105000" y="105000"/>
                                        </p:animScale>
                                      </p:childTnLst>
                                    </p:cTn>
                                  </p:par>
                                  <p:par>
                                    <p:cTn id="43" presetID="26" presetClass="emph" presetSubtype="0" repeatCount="indefinite" fill="hold" grpId="0" nodeType="withEffect">
                                      <p:stCondLst>
                                        <p:cond delay="250"/>
                                      </p:stCondLst>
                                      <p:childTnLst>
                                        <p:animEffect transition="out" filter="fade">
                                          <p:cBhvr>
                                            <p:cTn id="44" dur="1000" tmFilter="0, 0; .2, .5; .8, .5; 1, 0"/>
                                            <p:tgtEl>
                                              <p:spTgt spid="53"/>
                                            </p:tgtEl>
                                          </p:cBhvr>
                                        </p:animEffect>
                                        <p:animScale>
                                          <p:cBhvr>
                                            <p:cTn id="45" dur="500" autoRev="1" fill="hold"/>
                                            <p:tgtEl>
                                              <p:spTgt spid="53"/>
                                            </p:tgtEl>
                                          </p:cBhvr>
                                          <p:by x="105000" y="105000"/>
                                        </p:animScale>
                                      </p:childTnLst>
                                    </p:cTn>
                                  </p:par>
                                  <p:par>
                                    <p:cTn id="46" presetID="26" presetClass="emph" presetSubtype="0" repeatCount="indefinite" fill="hold" grpId="0" nodeType="withEffect">
                                      <p:stCondLst>
                                        <p:cond delay="750"/>
                                      </p:stCondLst>
                                      <p:childTnLst>
                                        <p:animEffect transition="out" filter="fade">
                                          <p:cBhvr>
                                            <p:cTn id="47" dur="1000" tmFilter="0, 0; .2, .5; .8, .5; 1, 0"/>
                                            <p:tgtEl>
                                              <p:spTgt spid="54"/>
                                            </p:tgtEl>
                                          </p:cBhvr>
                                        </p:animEffect>
                                        <p:animScale>
                                          <p:cBhvr>
                                            <p:cTn id="48" dur="500" autoRev="1" fill="hold"/>
                                            <p:tgtEl>
                                              <p:spTgt spid="54"/>
                                            </p:tgtEl>
                                          </p:cBhvr>
                                          <p:by x="105000" y="105000"/>
                                        </p:animScale>
                                      </p:childTnLst>
                                    </p:cTn>
                                  </p:par>
                                  <p:par>
                                    <p:cTn id="49" presetID="26" presetClass="emph" presetSubtype="0" repeatCount="indefinite" fill="hold" grpId="0" nodeType="withEffect">
                                      <p:stCondLst>
                                        <p:cond delay="0"/>
                                      </p:stCondLst>
                                      <p:childTnLst>
                                        <p:animEffect transition="out" filter="fade">
                                          <p:cBhvr>
                                            <p:cTn id="50" dur="1000" tmFilter="0, 0; .2, .5; .8, .5; 1, 0"/>
                                            <p:tgtEl>
                                              <p:spTgt spid="55"/>
                                            </p:tgtEl>
                                          </p:cBhvr>
                                        </p:animEffect>
                                        <p:animScale>
                                          <p:cBhvr>
                                            <p:cTn id="51" dur="500" autoRev="1" fill="hold"/>
                                            <p:tgtEl>
                                              <p:spTgt spid="55"/>
                                            </p:tgtEl>
                                          </p:cBhvr>
                                          <p:by x="105000" y="105000"/>
                                        </p:animScale>
                                      </p:childTnLst>
                                    </p:cTn>
                                  </p:par>
                                  <p:par>
                                    <p:cTn id="52" presetID="26" presetClass="emph" presetSubtype="0" repeatCount="indefinite" fill="hold" grpId="0" nodeType="withEffect">
                                      <p:stCondLst>
                                        <p:cond delay="1250"/>
                                      </p:stCondLst>
                                      <p:childTnLst>
                                        <p:animEffect transition="out" filter="fade">
                                          <p:cBhvr>
                                            <p:cTn id="53" dur="1000" tmFilter="0, 0; .2, .5; .8, .5; 1, 0"/>
                                            <p:tgtEl>
                                              <p:spTgt spid="56"/>
                                            </p:tgtEl>
                                          </p:cBhvr>
                                        </p:animEffect>
                                        <p:animScale>
                                          <p:cBhvr>
                                            <p:cTn id="54" dur="500" autoRev="1" fill="hold"/>
                                            <p:tgtEl>
                                              <p:spTgt spid="56"/>
                                            </p:tgtEl>
                                          </p:cBhvr>
                                          <p:by x="105000" y="105000"/>
                                        </p:animScale>
                                      </p:childTnLst>
                                    </p:cTn>
                                  </p:par>
                                  <p:par>
                                    <p:cTn id="55" presetID="26" presetClass="emph" presetSubtype="0" repeatCount="indefinite" fill="hold" grpId="0" nodeType="withEffect">
                                      <p:stCondLst>
                                        <p:cond delay="750"/>
                                      </p:stCondLst>
                                      <p:childTnLst>
                                        <p:animEffect transition="out" filter="fade">
                                          <p:cBhvr>
                                            <p:cTn id="56" dur="1000" tmFilter="0, 0; .2, .5; .8, .5; 1, 0"/>
                                            <p:tgtEl>
                                              <p:spTgt spid="57"/>
                                            </p:tgtEl>
                                          </p:cBhvr>
                                        </p:animEffect>
                                        <p:animScale>
                                          <p:cBhvr>
                                            <p:cTn id="57" dur="500" autoRev="1" fill="hold"/>
                                            <p:tgtEl>
                                              <p:spTgt spid="57"/>
                                            </p:tgtEl>
                                          </p:cBhvr>
                                          <p:by x="105000" y="105000"/>
                                        </p:animScale>
                                      </p:childTnLst>
                                    </p:cTn>
                                  </p:par>
                                  <p:par>
                                    <p:cTn id="58" presetID="26" presetClass="emph" presetSubtype="0" repeatCount="indefinite" fill="hold" grpId="0" nodeType="withEffect">
                                      <p:stCondLst>
                                        <p:cond delay="500"/>
                                      </p:stCondLst>
                                      <p:childTnLst>
                                        <p:animEffect transition="out" filter="fade">
                                          <p:cBhvr>
                                            <p:cTn id="59" dur="1000" tmFilter="0, 0; .2, .5; .8, .5; 1, 0"/>
                                            <p:tgtEl>
                                              <p:spTgt spid="58"/>
                                            </p:tgtEl>
                                          </p:cBhvr>
                                        </p:animEffect>
                                        <p:animScale>
                                          <p:cBhvr>
                                            <p:cTn id="60" dur="500" autoRev="1" fill="hold"/>
                                            <p:tgtEl>
                                              <p:spTgt spid="58"/>
                                            </p:tgtEl>
                                          </p:cBhvr>
                                          <p:by x="105000" y="105000"/>
                                        </p:animScale>
                                      </p:childTnLst>
                                    </p:cTn>
                                  </p:par>
                                  <p:par>
                                    <p:cTn id="61" presetID="26" presetClass="emph" presetSubtype="0" repeatCount="indefinite" fill="hold" grpId="0" nodeType="withEffect">
                                      <p:stCondLst>
                                        <p:cond delay="250"/>
                                      </p:stCondLst>
                                      <p:childTnLst>
                                        <p:animEffect transition="out" filter="fade">
                                          <p:cBhvr>
                                            <p:cTn id="62" dur="1000" tmFilter="0, 0; .2, .5; .8, .5; 1, 0"/>
                                            <p:tgtEl>
                                              <p:spTgt spid="59"/>
                                            </p:tgtEl>
                                          </p:cBhvr>
                                        </p:animEffect>
                                        <p:animScale>
                                          <p:cBhvr>
                                            <p:cTn id="63" dur="500" autoRev="1" fill="hold"/>
                                            <p:tgtEl>
                                              <p:spTgt spid="59"/>
                                            </p:tgtEl>
                                          </p:cBhvr>
                                          <p:by x="105000" y="105000"/>
                                        </p:animScale>
                                      </p:childTnLst>
                                    </p:cTn>
                                  </p:par>
                                  <p:par>
                                    <p:cTn id="64" presetID="26" presetClass="emph" presetSubtype="0" repeatCount="indefinite" fill="hold" grpId="0" nodeType="withEffect">
                                      <p:stCondLst>
                                        <p:cond delay="0"/>
                                      </p:stCondLst>
                                      <p:childTnLst>
                                        <p:animEffect transition="out" filter="fade">
                                          <p:cBhvr>
                                            <p:cTn id="65" dur="1000" tmFilter="0, 0; .2, .5; .8, .5; 1, 0"/>
                                            <p:tgtEl>
                                              <p:spTgt spid="60"/>
                                            </p:tgtEl>
                                          </p:cBhvr>
                                        </p:animEffect>
                                        <p:animScale>
                                          <p:cBhvr>
                                            <p:cTn id="66" dur="500" autoRev="1" fill="hold"/>
                                            <p:tgtEl>
                                              <p:spTgt spid="60"/>
                                            </p:tgtEl>
                                          </p:cBhvr>
                                          <p:by x="105000" y="105000"/>
                                        </p:animScale>
                                      </p:childTnLst>
                                    </p:cTn>
                                  </p:par>
                                  <p:par>
                                    <p:cTn id="67" presetID="26" presetClass="emph" presetSubtype="0" repeatCount="indefinite" fill="hold" grpId="0" nodeType="withEffect">
                                      <p:stCondLst>
                                        <p:cond delay="250"/>
                                      </p:stCondLst>
                                      <p:childTnLst>
                                        <p:animEffect transition="out" filter="fade">
                                          <p:cBhvr>
                                            <p:cTn id="68" dur="1000" tmFilter="0, 0; .2, .5; .8, .5; 1, 0"/>
                                            <p:tgtEl>
                                              <p:spTgt spid="61"/>
                                            </p:tgtEl>
                                          </p:cBhvr>
                                        </p:animEffect>
                                        <p:animScale>
                                          <p:cBhvr>
                                            <p:cTn id="69" dur="500" autoRev="1" fill="hold"/>
                                            <p:tgtEl>
                                              <p:spTgt spid="61"/>
                                            </p:tgtEl>
                                          </p:cBhvr>
                                          <p:by x="105000" y="105000"/>
                                        </p:animScale>
                                      </p:childTnLst>
                                    </p:cTn>
                                  </p:par>
                                  <p:par>
                                    <p:cTn id="70" presetID="26" presetClass="emph" presetSubtype="0" repeatCount="indefinite" fill="hold" grpId="0" nodeType="withEffect">
                                      <p:stCondLst>
                                        <p:cond delay="0"/>
                                      </p:stCondLst>
                                      <p:childTnLst>
                                        <p:animEffect transition="out" filter="fade">
                                          <p:cBhvr>
                                            <p:cTn id="71" dur="1000" tmFilter="0, 0; .2, .5; .8, .5; 1, 0"/>
                                            <p:tgtEl>
                                              <p:spTgt spid="65"/>
                                            </p:tgtEl>
                                          </p:cBhvr>
                                        </p:animEffect>
                                        <p:animScale>
                                          <p:cBhvr>
                                            <p:cTn id="72" dur="500" autoRev="1" fill="hold"/>
                                            <p:tgtEl>
                                              <p:spTgt spid="65"/>
                                            </p:tgtEl>
                                          </p:cBhvr>
                                          <p:by x="105000" y="105000"/>
                                        </p:animScale>
                                      </p:childTnLst>
                                    </p:cTn>
                                  </p:par>
                                  <p:par>
                                    <p:cTn id="73" presetID="26" presetClass="emph" presetSubtype="0" repeatCount="indefinite" fill="hold" grpId="0" nodeType="withEffect">
                                      <p:stCondLst>
                                        <p:cond delay="1250"/>
                                      </p:stCondLst>
                                      <p:childTnLst>
                                        <p:animEffect transition="out" filter="fade">
                                          <p:cBhvr>
                                            <p:cTn id="74" dur="1000" tmFilter="0, 0; .2, .5; .8, .5; 1, 0"/>
                                            <p:tgtEl>
                                              <p:spTgt spid="66"/>
                                            </p:tgtEl>
                                          </p:cBhvr>
                                        </p:animEffect>
                                        <p:animScale>
                                          <p:cBhvr>
                                            <p:cTn id="75" dur="500" autoRev="1" fill="hold"/>
                                            <p:tgtEl>
                                              <p:spTgt spid="66"/>
                                            </p:tgtEl>
                                          </p:cBhvr>
                                          <p:by x="105000" y="105000"/>
                                        </p:animScale>
                                      </p:childTnLst>
                                    </p:cTn>
                                  </p:par>
                                  <p:par>
                                    <p:cTn id="76" presetID="26" presetClass="emph" presetSubtype="0" repeatCount="indefinite" fill="hold" grpId="0" nodeType="withEffect">
                                      <p:stCondLst>
                                        <p:cond delay="500"/>
                                      </p:stCondLst>
                                      <p:childTnLst>
                                        <p:animEffect transition="out" filter="fade">
                                          <p:cBhvr>
                                            <p:cTn id="77" dur="1000" tmFilter="0, 0; .2, .5; .8, .5; 1, 0"/>
                                            <p:tgtEl>
                                              <p:spTgt spid="67"/>
                                            </p:tgtEl>
                                          </p:cBhvr>
                                        </p:animEffect>
                                        <p:animScale>
                                          <p:cBhvr>
                                            <p:cTn id="78" dur="500" autoRev="1" fill="hold"/>
                                            <p:tgtEl>
                                              <p:spTgt spid="67"/>
                                            </p:tgtEl>
                                          </p:cBhvr>
                                          <p:by x="105000" y="105000"/>
                                        </p:animScale>
                                      </p:childTnLst>
                                    </p:cTn>
                                  </p:par>
                                  <p:par>
                                    <p:cTn id="79" presetID="26" presetClass="emph" presetSubtype="0" repeatCount="indefinite" fill="hold" grpId="0" nodeType="withEffect">
                                      <p:stCondLst>
                                        <p:cond delay="0"/>
                                      </p:stCondLst>
                                      <p:childTnLst>
                                        <p:animEffect transition="out" filter="fade">
                                          <p:cBhvr>
                                            <p:cTn id="80" dur="1000" tmFilter="0, 0; .2, .5; .8, .5; 1, 0"/>
                                            <p:tgtEl>
                                              <p:spTgt spid="68"/>
                                            </p:tgtEl>
                                          </p:cBhvr>
                                        </p:animEffect>
                                        <p:animScale>
                                          <p:cBhvr>
                                            <p:cTn id="81" dur="500" autoRev="1" fill="hold"/>
                                            <p:tgtEl>
                                              <p:spTgt spid="68"/>
                                            </p:tgtEl>
                                          </p:cBhvr>
                                          <p:by x="105000" y="105000"/>
                                        </p:animScale>
                                      </p:childTnLst>
                                    </p:cTn>
                                  </p:par>
                                  <p:par>
                                    <p:cTn id="82" presetID="26" presetClass="emph" presetSubtype="0" repeatCount="indefinite" fill="hold" grpId="0" nodeType="withEffect">
                                      <p:stCondLst>
                                        <p:cond delay="0"/>
                                      </p:stCondLst>
                                      <p:childTnLst>
                                        <p:animEffect transition="out" filter="fade">
                                          <p:cBhvr>
                                            <p:cTn id="83" dur="1000" tmFilter="0, 0; .2, .5; .8, .5; 1, 0"/>
                                            <p:tgtEl>
                                              <p:spTgt spid="69"/>
                                            </p:tgtEl>
                                          </p:cBhvr>
                                        </p:animEffect>
                                        <p:animScale>
                                          <p:cBhvr>
                                            <p:cTn id="84" dur="500" autoRev="1" fill="hold"/>
                                            <p:tgtEl>
                                              <p:spTgt spid="69"/>
                                            </p:tgtEl>
                                          </p:cBhvr>
                                          <p:by x="105000" y="105000"/>
                                        </p:animScale>
                                      </p:childTnLst>
                                    </p:cTn>
                                  </p:par>
                                  <p:par>
                                    <p:cTn id="85" presetID="26" presetClass="emph" presetSubtype="0" repeatCount="indefinite" fill="hold" grpId="0" nodeType="withEffect">
                                      <p:stCondLst>
                                        <p:cond delay="500"/>
                                      </p:stCondLst>
                                      <p:childTnLst>
                                        <p:animEffect transition="out" filter="fade">
                                          <p:cBhvr>
                                            <p:cTn id="86" dur="1000" tmFilter="0, 0; .2, .5; .8, .5; 1, 0"/>
                                            <p:tgtEl>
                                              <p:spTgt spid="70"/>
                                            </p:tgtEl>
                                          </p:cBhvr>
                                        </p:animEffect>
                                        <p:animScale>
                                          <p:cBhvr>
                                            <p:cTn id="87" dur="500" autoRev="1" fill="hold"/>
                                            <p:tgtEl>
                                              <p:spTgt spid="70"/>
                                            </p:tgtEl>
                                          </p:cBhvr>
                                          <p:by x="105000" y="105000"/>
                                        </p:animScale>
                                      </p:childTnLst>
                                    </p:cTn>
                                  </p:par>
                                  <p:par>
                                    <p:cTn id="88" presetID="26" presetClass="emph" presetSubtype="0" repeatCount="indefinite" fill="hold" grpId="0" nodeType="withEffect">
                                      <p:stCondLst>
                                        <p:cond delay="0"/>
                                      </p:stCondLst>
                                      <p:childTnLst>
                                        <p:animEffect transition="out" filter="fade">
                                          <p:cBhvr>
                                            <p:cTn id="89" dur="1000" tmFilter="0, 0; .2, .5; .8, .5; 1, 0"/>
                                            <p:tgtEl>
                                              <p:spTgt spid="71"/>
                                            </p:tgtEl>
                                          </p:cBhvr>
                                        </p:animEffect>
                                        <p:animScale>
                                          <p:cBhvr>
                                            <p:cTn id="90" dur="500" autoRev="1" fill="hold"/>
                                            <p:tgtEl>
                                              <p:spTgt spid="71"/>
                                            </p:tgtEl>
                                          </p:cBhvr>
                                          <p:by x="105000" y="105000"/>
                                        </p:animScale>
                                      </p:childTnLst>
                                    </p:cTn>
                                  </p:par>
                                  <p:par>
                                    <p:cTn id="91" presetID="26" presetClass="emph" presetSubtype="0" repeatCount="indefinite" fill="hold" grpId="0" nodeType="withEffect">
                                      <p:stCondLst>
                                        <p:cond delay="500"/>
                                      </p:stCondLst>
                                      <p:childTnLst>
                                        <p:animEffect transition="out" filter="fade">
                                          <p:cBhvr>
                                            <p:cTn id="92" dur="1000" tmFilter="0, 0; .2, .5; .8, .5; 1, 0"/>
                                            <p:tgtEl>
                                              <p:spTgt spid="10"/>
                                            </p:tgtEl>
                                          </p:cBhvr>
                                        </p:animEffect>
                                        <p:animScale>
                                          <p:cBhvr>
                                            <p:cTn id="93" dur="500" autoRev="1" fill="hold"/>
                                            <p:tgtEl>
                                              <p:spTgt spid="10"/>
                                            </p:tgtEl>
                                          </p:cBhvr>
                                          <p:by x="105000" y="105000"/>
                                        </p:animScale>
                                      </p:childTnLst>
                                    </p:cTn>
                                  </p:par>
                                  <p:par>
                                    <p:cTn id="94" presetID="26" presetClass="emph" presetSubtype="0" repeatCount="indefinite" fill="hold" grpId="0" nodeType="withEffect">
                                      <p:stCondLst>
                                        <p:cond delay="250"/>
                                      </p:stCondLst>
                                      <p:childTnLst>
                                        <p:animEffect transition="out" filter="fade">
                                          <p:cBhvr>
                                            <p:cTn id="95" dur="1000" tmFilter="0, 0; .2, .5; .8, .5; 1, 0"/>
                                            <p:tgtEl>
                                              <p:spTgt spid="34"/>
                                            </p:tgtEl>
                                          </p:cBhvr>
                                        </p:animEffect>
                                        <p:animScale>
                                          <p:cBhvr>
                                            <p:cTn id="96" dur="500" autoRev="1" fill="hold"/>
                                            <p:tgtEl>
                                              <p:spTgt spid="34"/>
                                            </p:tgtEl>
                                          </p:cBhvr>
                                          <p:by x="105000" y="105000"/>
                                        </p:animScale>
                                      </p:childTnLst>
                                    </p:cTn>
                                  </p:par>
                                  <p:par>
                                    <p:cTn id="97" presetID="26" presetClass="emph" presetSubtype="0" repeatCount="indefinite" fill="hold" grpId="0" nodeType="withEffect">
                                      <p:stCondLst>
                                        <p:cond delay="0"/>
                                      </p:stCondLst>
                                      <p:childTnLst>
                                        <p:animEffect transition="out" filter="fade">
                                          <p:cBhvr>
                                            <p:cTn id="98" dur="1000" tmFilter="0, 0; .2, .5; .8, .5; 1, 0"/>
                                            <p:tgtEl>
                                              <p:spTgt spid="35"/>
                                            </p:tgtEl>
                                          </p:cBhvr>
                                        </p:animEffect>
                                        <p:animScale>
                                          <p:cBhvr>
                                            <p:cTn id="99" dur="500" autoRev="1" fill="hold"/>
                                            <p:tgtEl>
                                              <p:spTgt spid="35"/>
                                            </p:tgtEl>
                                          </p:cBhvr>
                                          <p:by x="105000" y="105000"/>
                                        </p:animScale>
                                      </p:childTnLst>
                                    </p:cTn>
                                  </p:par>
                                  <p:par>
                                    <p:cTn id="100" presetID="26" presetClass="emph" presetSubtype="0" repeatCount="indefinite" fill="hold" grpId="0" nodeType="withEffect">
                                      <p:stCondLst>
                                        <p:cond delay="750"/>
                                      </p:stCondLst>
                                      <p:childTnLst>
                                        <p:animEffect transition="out" filter="fade">
                                          <p:cBhvr>
                                            <p:cTn id="101" dur="1000" tmFilter="0, 0; .2, .5; .8, .5; 1, 0"/>
                                            <p:tgtEl>
                                              <p:spTgt spid="36"/>
                                            </p:tgtEl>
                                          </p:cBhvr>
                                        </p:animEffect>
                                        <p:animScale>
                                          <p:cBhvr>
                                            <p:cTn id="102" dur="500" autoRev="1" fill="hold"/>
                                            <p:tgtEl>
                                              <p:spTgt spid="36"/>
                                            </p:tgtEl>
                                          </p:cBhvr>
                                          <p:by x="105000" y="105000"/>
                                        </p:animScale>
                                      </p:childTnLst>
                                    </p:cTn>
                                  </p:par>
                                  <p:par>
                                    <p:cTn id="103" presetID="26" presetClass="emph" presetSubtype="0" repeatCount="indefinite" fill="hold" grpId="0" nodeType="withEffect">
                                      <p:stCondLst>
                                        <p:cond delay="250"/>
                                      </p:stCondLst>
                                      <p:childTnLst>
                                        <p:animEffect transition="out" filter="fade">
                                          <p:cBhvr>
                                            <p:cTn id="104" dur="1000" tmFilter="0, 0; .2, .5; .8, .5; 1, 0"/>
                                            <p:tgtEl>
                                              <p:spTgt spid="37"/>
                                            </p:tgtEl>
                                          </p:cBhvr>
                                        </p:animEffect>
                                        <p:animScale>
                                          <p:cBhvr>
                                            <p:cTn id="105" dur="500" autoRev="1" fill="hold"/>
                                            <p:tgtEl>
                                              <p:spTgt spid="37"/>
                                            </p:tgtEl>
                                          </p:cBhvr>
                                          <p:by x="105000" y="105000"/>
                                        </p:animScale>
                                      </p:childTnLst>
                                    </p:cTn>
                                  </p:par>
                                  <p:par>
                                    <p:cTn id="106" presetID="26" presetClass="emph" presetSubtype="0" repeatCount="indefinite" fill="hold" grpId="0" nodeType="withEffect">
                                      <p:stCondLst>
                                        <p:cond delay="0"/>
                                      </p:stCondLst>
                                      <p:childTnLst>
                                        <p:animEffect transition="out" filter="fade">
                                          <p:cBhvr>
                                            <p:cTn id="107" dur="1000" tmFilter="0, 0; .2, .5; .8, .5; 1, 0"/>
                                            <p:tgtEl>
                                              <p:spTgt spid="38"/>
                                            </p:tgtEl>
                                          </p:cBhvr>
                                        </p:animEffect>
                                        <p:animScale>
                                          <p:cBhvr>
                                            <p:cTn id="108" dur="500" autoRev="1" fill="hold"/>
                                            <p:tgtEl>
                                              <p:spTgt spid="38"/>
                                            </p:tgtEl>
                                          </p:cBhvr>
                                          <p:by x="105000" y="105000"/>
                                        </p:animScale>
                                      </p:childTnLst>
                                    </p:cTn>
                                  </p:par>
                                  <p:par>
                                    <p:cTn id="109" presetID="26" presetClass="emph" presetSubtype="0" repeatCount="indefinite" fill="hold" grpId="0" nodeType="withEffect">
                                      <p:stCondLst>
                                        <p:cond delay="500"/>
                                      </p:stCondLst>
                                      <p:childTnLst>
                                        <p:animEffect transition="out" filter="fade">
                                          <p:cBhvr>
                                            <p:cTn id="110" dur="1000" tmFilter="0, 0; .2, .5; .8, .5; 1, 0"/>
                                            <p:tgtEl>
                                              <p:spTgt spid="39"/>
                                            </p:tgtEl>
                                          </p:cBhvr>
                                        </p:animEffect>
                                        <p:animScale>
                                          <p:cBhvr>
                                            <p:cTn id="111" dur="500" autoRev="1" fill="hold"/>
                                            <p:tgtEl>
                                              <p:spTgt spid="39"/>
                                            </p:tgtEl>
                                          </p:cBhvr>
                                          <p:by x="105000" y="105000"/>
                                        </p:animScale>
                                      </p:childTnLst>
                                    </p:cTn>
                                  </p:par>
                                  <p:par>
                                    <p:cTn id="112" presetID="26" presetClass="emph" presetSubtype="0" repeatCount="indefinite" fill="hold" grpId="0" nodeType="withEffect">
                                      <p:stCondLst>
                                        <p:cond delay="250"/>
                                      </p:stCondLst>
                                      <p:childTnLst>
                                        <p:animEffect transition="out" filter="fade">
                                          <p:cBhvr>
                                            <p:cTn id="113" dur="1000" tmFilter="0, 0; .2, .5; .8, .5; 1, 0"/>
                                            <p:tgtEl>
                                              <p:spTgt spid="40"/>
                                            </p:tgtEl>
                                          </p:cBhvr>
                                        </p:animEffect>
                                        <p:animScale>
                                          <p:cBhvr>
                                            <p:cTn id="114" dur="500" autoRev="1" fill="hold"/>
                                            <p:tgtEl>
                                              <p:spTgt spid="40"/>
                                            </p:tgtEl>
                                          </p:cBhvr>
                                          <p:by x="105000" y="105000"/>
                                        </p:animScale>
                                      </p:childTnLst>
                                    </p:cTn>
                                  </p:par>
                                  <p:par>
                                    <p:cTn id="115" presetID="26" presetClass="emph" presetSubtype="0" repeatCount="indefinite" fill="hold" grpId="0" nodeType="withEffect">
                                      <p:stCondLst>
                                        <p:cond delay="0"/>
                                      </p:stCondLst>
                                      <p:childTnLst>
                                        <p:animEffect transition="out" filter="fade">
                                          <p:cBhvr>
                                            <p:cTn id="116" dur="1000" tmFilter="0, 0; .2, .5; .8, .5; 1, 0"/>
                                            <p:tgtEl>
                                              <p:spTgt spid="41"/>
                                            </p:tgtEl>
                                          </p:cBhvr>
                                        </p:animEffect>
                                        <p:animScale>
                                          <p:cBhvr>
                                            <p:cTn id="117" dur="500" autoRev="1" fill="hold"/>
                                            <p:tgtEl>
                                              <p:spTgt spid="41"/>
                                            </p:tgtEl>
                                          </p:cBhvr>
                                          <p:by x="105000" y="105000"/>
                                        </p:animScale>
                                      </p:childTnLst>
                                    </p:cTn>
                                  </p:par>
                                  <p:par>
                                    <p:cTn id="118" presetID="26" presetClass="emph" presetSubtype="0" repeatCount="indefinite" fill="hold" grpId="0" nodeType="withEffect">
                                      <p:stCondLst>
                                        <p:cond delay="250"/>
                                      </p:stCondLst>
                                      <p:childTnLst>
                                        <p:animEffect transition="out" filter="fade">
                                          <p:cBhvr>
                                            <p:cTn id="119" dur="1000" tmFilter="0, 0; .2, .5; .8, .5; 1, 0"/>
                                            <p:tgtEl>
                                              <p:spTgt spid="42"/>
                                            </p:tgtEl>
                                          </p:cBhvr>
                                        </p:animEffect>
                                        <p:animScale>
                                          <p:cBhvr>
                                            <p:cTn id="120" dur="500" autoRev="1" fill="hold"/>
                                            <p:tgtEl>
                                              <p:spTgt spid="42"/>
                                            </p:tgtEl>
                                          </p:cBhvr>
                                          <p:by x="105000" y="105000"/>
                                        </p:animScale>
                                      </p:childTnLst>
                                    </p:cTn>
                                  </p:par>
                                  <p:par>
                                    <p:cTn id="121" presetID="26" presetClass="emph" presetSubtype="0" repeatCount="indefinite" fill="hold" grpId="0" nodeType="withEffect">
                                      <p:stCondLst>
                                        <p:cond delay="0"/>
                                      </p:stCondLst>
                                      <p:childTnLst>
                                        <p:animEffect transition="out" filter="fade">
                                          <p:cBhvr>
                                            <p:cTn id="122" dur="1000" tmFilter="0, 0; .2, .5; .8, .5; 1, 0"/>
                                            <p:tgtEl>
                                              <p:spTgt spid="43"/>
                                            </p:tgtEl>
                                          </p:cBhvr>
                                        </p:animEffect>
                                        <p:animScale>
                                          <p:cBhvr>
                                            <p:cTn id="123" dur="500" autoRev="1" fill="hold"/>
                                            <p:tgtEl>
                                              <p:spTgt spid="43"/>
                                            </p:tgtEl>
                                          </p:cBhvr>
                                          <p:by x="105000" y="105000"/>
                                        </p:animScale>
                                      </p:childTnLst>
                                    </p:cTn>
                                  </p:par>
                                  <p:par>
                                    <p:cTn id="124" presetID="26" presetClass="emph" presetSubtype="0" repeatCount="indefinite" fill="hold" grpId="0" nodeType="withEffect">
                                      <p:stCondLst>
                                        <p:cond delay="750"/>
                                      </p:stCondLst>
                                      <p:childTnLst>
                                        <p:animEffect transition="out" filter="fade">
                                          <p:cBhvr>
                                            <p:cTn id="125" dur="1000" tmFilter="0, 0; .2, .5; .8, .5; 1, 0"/>
                                            <p:tgtEl>
                                              <p:spTgt spid="44"/>
                                            </p:tgtEl>
                                          </p:cBhvr>
                                        </p:animEffect>
                                        <p:animScale>
                                          <p:cBhvr>
                                            <p:cTn id="126" dur="500" autoRev="1" fill="hold"/>
                                            <p:tgtEl>
                                              <p:spTgt spid="44"/>
                                            </p:tgtEl>
                                          </p:cBhvr>
                                          <p:by x="105000" y="105000"/>
                                        </p:animScale>
                                      </p:childTnLst>
                                    </p:cTn>
                                  </p:par>
                                  <p:par>
                                    <p:cTn id="127" presetID="26" presetClass="emph" presetSubtype="0" repeatCount="indefinite" fill="hold" grpId="0" nodeType="withEffect">
                                      <p:stCondLst>
                                        <p:cond delay="250"/>
                                      </p:stCondLst>
                                      <p:childTnLst>
                                        <p:animEffect transition="out" filter="fade">
                                          <p:cBhvr>
                                            <p:cTn id="128" dur="1000" tmFilter="0, 0; .2, .5; .8, .5; 1, 0"/>
                                            <p:tgtEl>
                                              <p:spTgt spid="45"/>
                                            </p:tgtEl>
                                          </p:cBhvr>
                                        </p:animEffect>
                                        <p:animScale>
                                          <p:cBhvr>
                                            <p:cTn id="129" dur="500" autoRev="1" fill="hold"/>
                                            <p:tgtEl>
                                              <p:spTgt spid="45"/>
                                            </p:tgtEl>
                                          </p:cBhvr>
                                          <p:by x="105000" y="105000"/>
                                        </p:animScale>
                                      </p:childTnLst>
                                    </p:cTn>
                                  </p:par>
                                  <p:par>
                                    <p:cTn id="130" presetID="26" presetClass="emph" presetSubtype="0" repeatCount="indefinite" fill="hold" grpId="0" nodeType="withEffect">
                                      <p:stCondLst>
                                        <p:cond delay="500"/>
                                      </p:stCondLst>
                                      <p:childTnLst>
                                        <p:animEffect transition="out" filter="fade">
                                          <p:cBhvr>
                                            <p:cTn id="131" dur="1250" tmFilter="0, 0; .2, .5; .8, .5; 1, 0"/>
                                            <p:tgtEl>
                                              <p:spTgt spid="62"/>
                                            </p:tgtEl>
                                          </p:cBhvr>
                                        </p:animEffect>
                                        <p:animScale>
                                          <p:cBhvr>
                                            <p:cTn id="132" dur="625" autoRev="1" fill="hold"/>
                                            <p:tgtEl>
                                              <p:spTgt spid="62"/>
                                            </p:tgtEl>
                                          </p:cBhvr>
                                          <p:by x="105000" y="105000"/>
                                        </p:animScale>
                                      </p:childTnLst>
                                    </p:cTn>
                                  </p:par>
                                  <p:par>
                                    <p:cTn id="133" presetID="26" presetClass="emph" presetSubtype="0" repeatCount="indefinite" fill="hold" grpId="0" nodeType="withEffect">
                                      <p:stCondLst>
                                        <p:cond delay="0"/>
                                      </p:stCondLst>
                                      <p:childTnLst>
                                        <p:animEffect transition="out" filter="fade">
                                          <p:cBhvr>
                                            <p:cTn id="134" dur="1000" tmFilter="0, 0; .2, .5; .8, .5; 1, 0"/>
                                            <p:tgtEl>
                                              <p:spTgt spid="63"/>
                                            </p:tgtEl>
                                          </p:cBhvr>
                                        </p:animEffect>
                                        <p:animScale>
                                          <p:cBhvr>
                                            <p:cTn id="135" dur="500" autoRev="1" fill="hold"/>
                                            <p:tgtEl>
                                              <p:spTgt spid="63"/>
                                            </p:tgtEl>
                                          </p:cBhvr>
                                          <p:by x="105000" y="105000"/>
                                        </p:animScale>
                                      </p:childTnLst>
                                    </p:cTn>
                                  </p:par>
                                  <p:par>
                                    <p:cTn id="136" presetID="26" presetClass="emph" presetSubtype="0" repeatCount="indefinite" fill="hold" grpId="0" nodeType="withEffect">
                                      <p:stCondLst>
                                        <p:cond delay="750"/>
                                      </p:stCondLst>
                                      <p:childTnLst>
                                        <p:animEffect transition="out" filter="fade">
                                          <p:cBhvr>
                                            <p:cTn id="137" dur="1250" tmFilter="0, 0; .2, .5; .8, .5; 1, 0"/>
                                            <p:tgtEl>
                                              <p:spTgt spid="64"/>
                                            </p:tgtEl>
                                          </p:cBhvr>
                                        </p:animEffect>
                                        <p:animScale>
                                          <p:cBhvr>
                                            <p:cTn id="138" dur="625" autoRev="1" fill="hold"/>
                                            <p:tgtEl>
                                              <p:spTgt spid="64"/>
                                            </p:tgtEl>
                                          </p:cBhvr>
                                          <p:by x="105000" y="105000"/>
                                        </p:animScale>
                                      </p:childTnLst>
                                    </p:cTn>
                                  </p:par>
                                  <p:par>
                                    <p:cTn id="139" presetID="26" presetClass="emph" presetSubtype="0" repeatCount="indefinite" fill="hold" grpId="0" nodeType="withEffect">
                                      <p:stCondLst>
                                        <p:cond delay="250"/>
                                      </p:stCondLst>
                                      <p:childTnLst>
                                        <p:animEffect transition="out" filter="fade">
                                          <p:cBhvr>
                                            <p:cTn id="140" dur="1000" tmFilter="0, 0; .2, .5; .8, .5; 1, 0"/>
                                            <p:tgtEl>
                                              <p:spTgt spid="72"/>
                                            </p:tgtEl>
                                          </p:cBhvr>
                                        </p:animEffect>
                                        <p:animScale>
                                          <p:cBhvr>
                                            <p:cTn id="141" dur="500" autoRev="1" fill="hold"/>
                                            <p:tgtEl>
                                              <p:spTgt spid="72"/>
                                            </p:tgtEl>
                                          </p:cBhvr>
                                          <p:by x="105000" y="105000"/>
                                        </p:animScale>
                                      </p:childTnLst>
                                    </p:cTn>
                                  </p:par>
                                  <p:par>
                                    <p:cTn id="142" presetID="26" presetClass="emph" presetSubtype="0" repeatCount="indefinite" fill="hold" grpId="0" nodeType="withEffect">
                                      <p:stCondLst>
                                        <p:cond delay="0"/>
                                      </p:stCondLst>
                                      <p:childTnLst>
                                        <p:animEffect transition="out" filter="fade">
                                          <p:cBhvr>
                                            <p:cTn id="143" dur="1000" tmFilter="0, 0; .2, .5; .8, .5; 1, 0"/>
                                            <p:tgtEl>
                                              <p:spTgt spid="73"/>
                                            </p:tgtEl>
                                          </p:cBhvr>
                                        </p:animEffect>
                                        <p:animScale>
                                          <p:cBhvr>
                                            <p:cTn id="144" dur="500" autoRev="1" fill="hold"/>
                                            <p:tgtEl>
                                              <p:spTgt spid="73"/>
                                            </p:tgtEl>
                                          </p:cBhvr>
                                          <p:by x="105000" y="105000"/>
                                        </p:animScale>
                                      </p:childTnLst>
                                    </p:cTn>
                                  </p:par>
                                  <p:par>
                                    <p:cTn id="145" presetID="26" presetClass="emph" presetSubtype="0" repeatCount="indefinite" fill="hold" grpId="0" nodeType="withEffect">
                                      <p:stCondLst>
                                        <p:cond delay="500"/>
                                      </p:stCondLst>
                                      <p:childTnLst>
                                        <p:animEffect transition="out" filter="fade">
                                          <p:cBhvr>
                                            <p:cTn id="146" dur="1000" tmFilter="0, 0; .2, .5; .8, .5; 1, 0"/>
                                            <p:tgtEl>
                                              <p:spTgt spid="74"/>
                                            </p:tgtEl>
                                          </p:cBhvr>
                                        </p:animEffect>
                                        <p:animScale>
                                          <p:cBhvr>
                                            <p:cTn id="147" dur="500" autoRev="1" fill="hold"/>
                                            <p:tgtEl>
                                              <p:spTgt spid="74"/>
                                            </p:tgtEl>
                                          </p:cBhvr>
                                          <p:by x="105000" y="105000"/>
                                        </p:animScale>
                                      </p:childTnLst>
                                    </p:cTn>
                                  </p:par>
                                  <p:par>
                                    <p:cTn id="148" presetID="26" presetClass="emph" presetSubtype="0" repeatCount="indefinite" fill="hold" grpId="0" nodeType="withEffect">
                                      <p:stCondLst>
                                        <p:cond delay="0"/>
                                      </p:stCondLst>
                                      <p:childTnLst>
                                        <p:animEffect transition="out" filter="fade">
                                          <p:cBhvr>
                                            <p:cTn id="149" dur="1000" tmFilter="0, 0; .2, .5; .8, .5; 1, 0"/>
                                            <p:tgtEl>
                                              <p:spTgt spid="75"/>
                                            </p:tgtEl>
                                          </p:cBhvr>
                                        </p:animEffect>
                                        <p:animScale>
                                          <p:cBhvr>
                                            <p:cTn id="150" dur="500" autoRev="1" fill="hold"/>
                                            <p:tgtEl>
                                              <p:spTgt spid="75"/>
                                            </p:tgtEl>
                                          </p:cBhvr>
                                          <p:by x="105000" y="105000"/>
                                        </p:animScale>
                                      </p:childTnLst>
                                    </p:cTn>
                                  </p:par>
                                  <p:par>
                                    <p:cTn id="151" presetID="26" presetClass="emph" presetSubtype="0" repeatCount="indefinite" fill="hold" grpId="0" nodeType="withEffect">
                                      <p:stCondLst>
                                        <p:cond delay="1000"/>
                                      </p:stCondLst>
                                      <p:childTnLst>
                                        <p:animEffect transition="out" filter="fade">
                                          <p:cBhvr>
                                            <p:cTn id="152" dur="1000" tmFilter="0, 0; .2, .5; .8, .5; 1, 0"/>
                                            <p:tgtEl>
                                              <p:spTgt spid="76"/>
                                            </p:tgtEl>
                                          </p:cBhvr>
                                        </p:animEffect>
                                        <p:animScale>
                                          <p:cBhvr>
                                            <p:cTn id="153" dur="500" autoRev="1" fill="hold"/>
                                            <p:tgtEl>
                                              <p:spTgt spid="76"/>
                                            </p:tgtEl>
                                          </p:cBhvr>
                                          <p:by x="105000" y="105000"/>
                                        </p:animScale>
                                      </p:childTnLst>
                                    </p:cTn>
                                  </p:par>
                                  <p:par>
                                    <p:cTn id="154" presetID="26" presetClass="emph" presetSubtype="0" repeatCount="indefinite" fill="hold" grpId="0" nodeType="withEffect">
                                      <p:stCondLst>
                                        <p:cond delay="500"/>
                                      </p:stCondLst>
                                      <p:childTnLst>
                                        <p:animEffect transition="out" filter="fade">
                                          <p:cBhvr>
                                            <p:cTn id="155" dur="1000" tmFilter="0, 0; .2, .5; .8, .5; 1, 0"/>
                                            <p:tgtEl>
                                              <p:spTgt spid="77"/>
                                            </p:tgtEl>
                                          </p:cBhvr>
                                        </p:animEffect>
                                        <p:animScale>
                                          <p:cBhvr>
                                            <p:cTn id="156" dur="500" autoRev="1" fill="hold"/>
                                            <p:tgtEl>
                                              <p:spTgt spid="77"/>
                                            </p:tgtEl>
                                          </p:cBhvr>
                                          <p:by x="105000" y="105000"/>
                                        </p:animScale>
                                      </p:childTnLst>
                                    </p:cTn>
                                  </p:par>
                                  <p:par>
                                    <p:cTn id="157" presetID="26" presetClass="emph" presetSubtype="0" repeatCount="indefinite" fill="hold" grpId="0" nodeType="withEffect">
                                      <p:stCondLst>
                                        <p:cond delay="0"/>
                                      </p:stCondLst>
                                      <p:childTnLst>
                                        <p:animEffect transition="out" filter="fade">
                                          <p:cBhvr>
                                            <p:cTn id="158" dur="1000" tmFilter="0, 0; .2, .5; .8, .5; 1, 0"/>
                                            <p:tgtEl>
                                              <p:spTgt spid="78"/>
                                            </p:tgtEl>
                                          </p:cBhvr>
                                        </p:animEffect>
                                        <p:animScale>
                                          <p:cBhvr>
                                            <p:cTn id="159" dur="500" autoRev="1" fill="hold"/>
                                            <p:tgtEl>
                                              <p:spTgt spid="78"/>
                                            </p:tgtEl>
                                          </p:cBhvr>
                                          <p:by x="105000" y="105000"/>
                                        </p:animScale>
                                      </p:childTnLst>
                                    </p:cTn>
                                  </p:par>
                                  <p:par>
                                    <p:cTn id="160" presetID="26" presetClass="emph" presetSubtype="0" repeatCount="indefinite" fill="hold" grpId="0" nodeType="withEffect">
                                      <p:stCondLst>
                                        <p:cond delay="250"/>
                                      </p:stCondLst>
                                      <p:childTnLst>
                                        <p:animEffect transition="out" filter="fade">
                                          <p:cBhvr>
                                            <p:cTn id="161" dur="1000" tmFilter="0, 0; .2, .5; .8, .5; 1, 0"/>
                                            <p:tgtEl>
                                              <p:spTgt spid="79"/>
                                            </p:tgtEl>
                                          </p:cBhvr>
                                        </p:animEffect>
                                        <p:animScale>
                                          <p:cBhvr>
                                            <p:cTn id="162" dur="500" autoRev="1" fill="hold"/>
                                            <p:tgtEl>
                                              <p:spTgt spid="79"/>
                                            </p:tgtEl>
                                          </p:cBhvr>
                                          <p:by x="105000" y="105000"/>
                                        </p:animScale>
                                      </p:childTnLst>
                                    </p:cTn>
                                  </p:par>
                                  <p:par>
                                    <p:cTn id="163" presetID="26" presetClass="emph" presetSubtype="0" repeatCount="indefinite" fill="hold" grpId="0" nodeType="withEffect">
                                      <p:stCondLst>
                                        <p:cond delay="500"/>
                                      </p:stCondLst>
                                      <p:childTnLst>
                                        <p:animEffect transition="out" filter="fade">
                                          <p:cBhvr>
                                            <p:cTn id="164" dur="1000" tmFilter="0, 0; .2, .5; .8, .5; 1, 0"/>
                                            <p:tgtEl>
                                              <p:spTgt spid="80"/>
                                            </p:tgtEl>
                                          </p:cBhvr>
                                        </p:animEffect>
                                        <p:animScale>
                                          <p:cBhvr>
                                            <p:cTn id="165" dur="500" autoRev="1" fill="hold"/>
                                            <p:tgtEl>
                                              <p:spTgt spid="80"/>
                                            </p:tgtEl>
                                          </p:cBhvr>
                                          <p:by x="105000" y="105000"/>
                                        </p:animScale>
                                      </p:childTnLst>
                                    </p:cTn>
                                  </p:par>
                                  <p:par>
                                    <p:cTn id="166" presetID="26" presetClass="emph" presetSubtype="0" repeatCount="indefinite" fill="hold" grpId="0" nodeType="withEffect">
                                      <p:stCondLst>
                                        <p:cond delay="750"/>
                                      </p:stCondLst>
                                      <p:childTnLst>
                                        <p:animEffect transition="out" filter="fade">
                                          <p:cBhvr>
                                            <p:cTn id="167" dur="1000" tmFilter="0, 0; .2, .5; .8, .5; 1, 0"/>
                                            <p:tgtEl>
                                              <p:spTgt spid="81"/>
                                            </p:tgtEl>
                                          </p:cBhvr>
                                        </p:animEffect>
                                        <p:animScale>
                                          <p:cBhvr>
                                            <p:cTn id="168" dur="500" autoRev="1" fill="hold"/>
                                            <p:tgtEl>
                                              <p:spTgt spid="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1" grpId="0" animBg="1"/>
          <p:bldP spid="10"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54167E-6 -2.59259E-6 L 0.06446 -2.59259E-6 " pathEditMode="relative" rAng="0" ptsTypes="AA">
                                          <p:cBhvr>
                                            <p:cTn id="6" dur="12000" fill="hold"/>
                                            <p:tgtEl>
                                              <p:spTgt spid="4"/>
                                            </p:tgtEl>
                                            <p:attrNameLst>
                                              <p:attrName>ppt_x</p:attrName>
                                              <p:attrName>ppt_y</p:attrName>
                                            </p:attrNameLst>
                                          </p:cBhvr>
                                          <p:rCtr x="3216" y="0"/>
                                        </p:animMotion>
                                      </p:childTnLst>
                                    </p:cTn>
                                  </p:par>
                                  <p:par>
                                    <p:cTn id="7" presetID="35" presetClass="path" presetSubtype="0" accel="50000" decel="50000" fill="hold" nodeType="withEffect">
                                      <p:stCondLst>
                                        <p:cond delay="0"/>
                                      </p:stCondLst>
                                      <p:childTnLst>
                                        <p:animMotion origin="layout" path="M -4.79167E-6 -1.11111E-6 L -0.12135 -1.11111E-6 " pathEditMode="relative" rAng="0" ptsTypes="AA">
                                          <p:cBhvr>
                                            <p:cTn id="8" dur="12000" fill="hold"/>
                                            <p:tgtEl>
                                              <p:spTgt spid="5"/>
                                            </p:tgtEl>
                                            <p:attrNameLst>
                                              <p:attrName>ppt_x</p:attrName>
                                              <p:attrName>ppt_y</p:attrName>
                                            </p:attrNameLst>
                                          </p:cBhvr>
                                          <p:rCtr x="-6068" y="0"/>
                                        </p:animMotion>
                                      </p:childTnLst>
                                    </p:cTn>
                                  </p:par>
                                  <p:par>
                                    <p:cTn id="9" presetID="63" presetClass="path" presetSubtype="0" accel="50000" decel="50000" fill="hold" nodeType="withEffect">
                                      <p:stCondLst>
                                        <p:cond delay="0"/>
                                      </p:stCondLst>
                                      <p:childTnLst>
                                        <p:animMotion origin="layout" path="M 1.66667E-6 -1.48148E-6 L 0.09818 -1.48148E-6 " pathEditMode="relative" rAng="0" ptsTypes="AA">
                                          <p:cBhvr>
                                            <p:cTn id="10" dur="12000" fill="hold"/>
                                            <p:tgtEl>
                                              <p:spTgt spid="6"/>
                                            </p:tgtEl>
                                            <p:attrNameLst>
                                              <p:attrName>ppt_x</p:attrName>
                                              <p:attrName>ppt_y</p:attrName>
                                            </p:attrNameLst>
                                          </p:cBhvr>
                                          <p:rCtr x="4909" y="0"/>
                                        </p:animMotion>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par>
                                    <p:cTn id="20" presetID="42" presetClass="path" presetSubtype="0" accel="50000" fill="hold" nodeType="withEffect">
                                      <p:stCondLst>
                                        <p:cond delay="2500"/>
                                      </p:stCondLst>
                                      <p:childTnLst>
                                        <p:animMotion origin="layout" path="M 4.58333E-6 0.06435 L 0.00208 0.61528 " pathEditMode="relative" rAng="0" ptsTypes="AA">
                                          <p:cBhvr>
                                            <p:cTn id="21" dur="2250" fill="hold"/>
                                            <p:tgtEl>
                                              <p:spTgt spid="9"/>
                                            </p:tgtEl>
                                            <p:attrNameLst>
                                              <p:attrName>ppt_x</p:attrName>
                                              <p:attrName>ppt_y</p:attrName>
                                            </p:attrNameLst>
                                          </p:cBhvr>
                                          <p:rCtr x="104" y="27546"/>
                                        </p:animMotion>
                                      </p:childTnLst>
                                    </p:cTn>
                                  </p:par>
                                  <p:par>
                                    <p:cTn id="22" presetID="26" presetClass="emph" presetSubtype="0" repeatCount="indefinite" fill="hold" grpId="0" nodeType="withEffect">
                                      <p:stCondLst>
                                        <p:cond delay="0"/>
                                      </p:stCondLst>
                                      <p:childTnLst>
                                        <p:animEffect transition="out" filter="fade">
                                          <p:cBhvr>
                                            <p:cTn id="23" dur="1000" tmFilter="0, 0; .2, .5; .8, .5; 1, 0"/>
                                            <p:tgtEl>
                                              <p:spTgt spid="46"/>
                                            </p:tgtEl>
                                          </p:cBhvr>
                                        </p:animEffect>
                                        <p:animScale>
                                          <p:cBhvr>
                                            <p:cTn id="24" dur="500" autoRev="1" fill="hold"/>
                                            <p:tgtEl>
                                              <p:spTgt spid="46"/>
                                            </p:tgtEl>
                                          </p:cBhvr>
                                          <p:by x="105000" y="105000"/>
                                        </p:animScale>
                                      </p:childTnLst>
                                    </p:cTn>
                                  </p:par>
                                  <p:par>
                                    <p:cTn id="25" presetID="26" presetClass="emph" presetSubtype="0" repeatCount="indefinite" fill="hold" grpId="0" nodeType="withEffect">
                                      <p:stCondLst>
                                        <p:cond delay="500"/>
                                      </p:stCondLst>
                                      <p:childTnLst>
                                        <p:animEffect transition="out" filter="fade">
                                          <p:cBhvr>
                                            <p:cTn id="26" dur="1000" tmFilter="0, 0; .2, .5; .8, .5; 1, 0"/>
                                            <p:tgtEl>
                                              <p:spTgt spid="47"/>
                                            </p:tgtEl>
                                          </p:cBhvr>
                                        </p:animEffect>
                                        <p:animScale>
                                          <p:cBhvr>
                                            <p:cTn id="27" dur="500" autoRev="1" fill="hold"/>
                                            <p:tgtEl>
                                              <p:spTgt spid="47"/>
                                            </p:tgtEl>
                                          </p:cBhvr>
                                          <p:by x="105000" y="105000"/>
                                        </p:animScale>
                                      </p:childTnLst>
                                    </p:cTn>
                                  </p:par>
                                  <p:par>
                                    <p:cTn id="28" presetID="26" presetClass="emph" presetSubtype="0" repeatCount="indefinite" fill="hold" grpId="0" nodeType="withEffect">
                                      <p:stCondLst>
                                        <p:cond delay="250"/>
                                      </p:stCondLst>
                                      <p:childTnLst>
                                        <p:animEffect transition="out" filter="fade">
                                          <p:cBhvr>
                                            <p:cTn id="29" dur="1000" tmFilter="0, 0; .2, .5; .8, .5; 1, 0"/>
                                            <p:tgtEl>
                                              <p:spTgt spid="48"/>
                                            </p:tgtEl>
                                          </p:cBhvr>
                                        </p:animEffect>
                                        <p:animScale>
                                          <p:cBhvr>
                                            <p:cTn id="30" dur="500" autoRev="1" fill="hold"/>
                                            <p:tgtEl>
                                              <p:spTgt spid="48"/>
                                            </p:tgtEl>
                                          </p:cBhvr>
                                          <p:by x="105000" y="105000"/>
                                        </p:animScale>
                                      </p:childTnLst>
                                    </p:cTn>
                                  </p:par>
                                  <p:par>
                                    <p:cTn id="31" presetID="26" presetClass="emph" presetSubtype="0" repeatCount="indefinite" fill="hold" grpId="0" nodeType="withEffect">
                                      <p:stCondLst>
                                        <p:cond delay="0"/>
                                      </p:stCondLst>
                                      <p:childTnLst>
                                        <p:animEffect transition="out" filter="fade">
                                          <p:cBhvr>
                                            <p:cTn id="32" dur="1000" tmFilter="0, 0; .2, .5; .8, .5; 1, 0"/>
                                            <p:tgtEl>
                                              <p:spTgt spid="49"/>
                                            </p:tgtEl>
                                          </p:cBhvr>
                                        </p:animEffect>
                                        <p:animScale>
                                          <p:cBhvr>
                                            <p:cTn id="33" dur="500" autoRev="1" fill="hold"/>
                                            <p:tgtEl>
                                              <p:spTgt spid="49"/>
                                            </p:tgtEl>
                                          </p:cBhvr>
                                          <p:by x="105000" y="105000"/>
                                        </p:animScale>
                                      </p:childTnLst>
                                    </p:cTn>
                                  </p:par>
                                  <p:par>
                                    <p:cTn id="34" presetID="26" presetClass="emph" presetSubtype="0" repeatCount="indefinite" fill="hold" grpId="0" nodeType="withEffect">
                                      <p:stCondLst>
                                        <p:cond delay="0"/>
                                      </p:stCondLst>
                                      <p:childTnLst>
                                        <p:animEffect transition="out" filter="fade">
                                          <p:cBhvr>
                                            <p:cTn id="35" dur="1000" tmFilter="0, 0; .2, .5; .8, .5; 1, 0"/>
                                            <p:tgtEl>
                                              <p:spTgt spid="50"/>
                                            </p:tgtEl>
                                          </p:cBhvr>
                                        </p:animEffect>
                                        <p:animScale>
                                          <p:cBhvr>
                                            <p:cTn id="36" dur="500" autoRev="1" fill="hold"/>
                                            <p:tgtEl>
                                              <p:spTgt spid="50"/>
                                            </p:tgtEl>
                                          </p:cBhvr>
                                          <p:by x="105000" y="105000"/>
                                        </p:animScale>
                                      </p:childTnLst>
                                    </p:cTn>
                                  </p:par>
                                  <p:par>
                                    <p:cTn id="37" presetID="26" presetClass="emph" presetSubtype="0" repeatCount="indefinite" fill="hold" grpId="0" nodeType="withEffect">
                                      <p:stCondLst>
                                        <p:cond delay="750"/>
                                      </p:stCondLst>
                                      <p:childTnLst>
                                        <p:animEffect transition="out" filter="fade">
                                          <p:cBhvr>
                                            <p:cTn id="38" dur="1000" tmFilter="0, 0; .2, .5; .8, .5; 1, 0"/>
                                            <p:tgtEl>
                                              <p:spTgt spid="51"/>
                                            </p:tgtEl>
                                          </p:cBhvr>
                                        </p:animEffect>
                                        <p:animScale>
                                          <p:cBhvr>
                                            <p:cTn id="39" dur="500" autoRev="1" fill="hold"/>
                                            <p:tgtEl>
                                              <p:spTgt spid="51"/>
                                            </p:tgtEl>
                                          </p:cBhvr>
                                          <p:by x="105000" y="105000"/>
                                        </p:animScale>
                                      </p:childTnLst>
                                    </p:cTn>
                                  </p:par>
                                  <p:par>
                                    <p:cTn id="40" presetID="26" presetClass="emph" presetSubtype="0" repeatCount="indefinite" fill="hold" grpId="0" nodeType="withEffect">
                                      <p:stCondLst>
                                        <p:cond delay="0"/>
                                      </p:stCondLst>
                                      <p:childTnLst>
                                        <p:animEffect transition="out" filter="fade">
                                          <p:cBhvr>
                                            <p:cTn id="41" dur="1000" tmFilter="0, 0; .2, .5; .8, .5; 1, 0"/>
                                            <p:tgtEl>
                                              <p:spTgt spid="52"/>
                                            </p:tgtEl>
                                          </p:cBhvr>
                                        </p:animEffect>
                                        <p:animScale>
                                          <p:cBhvr>
                                            <p:cTn id="42" dur="500" autoRev="1" fill="hold"/>
                                            <p:tgtEl>
                                              <p:spTgt spid="52"/>
                                            </p:tgtEl>
                                          </p:cBhvr>
                                          <p:by x="105000" y="105000"/>
                                        </p:animScale>
                                      </p:childTnLst>
                                    </p:cTn>
                                  </p:par>
                                  <p:par>
                                    <p:cTn id="43" presetID="26" presetClass="emph" presetSubtype="0" repeatCount="indefinite" fill="hold" grpId="0" nodeType="withEffect">
                                      <p:stCondLst>
                                        <p:cond delay="250"/>
                                      </p:stCondLst>
                                      <p:childTnLst>
                                        <p:animEffect transition="out" filter="fade">
                                          <p:cBhvr>
                                            <p:cTn id="44" dur="1000" tmFilter="0, 0; .2, .5; .8, .5; 1, 0"/>
                                            <p:tgtEl>
                                              <p:spTgt spid="53"/>
                                            </p:tgtEl>
                                          </p:cBhvr>
                                        </p:animEffect>
                                        <p:animScale>
                                          <p:cBhvr>
                                            <p:cTn id="45" dur="500" autoRev="1" fill="hold"/>
                                            <p:tgtEl>
                                              <p:spTgt spid="53"/>
                                            </p:tgtEl>
                                          </p:cBhvr>
                                          <p:by x="105000" y="105000"/>
                                        </p:animScale>
                                      </p:childTnLst>
                                    </p:cTn>
                                  </p:par>
                                  <p:par>
                                    <p:cTn id="46" presetID="26" presetClass="emph" presetSubtype="0" repeatCount="indefinite" fill="hold" grpId="0" nodeType="withEffect">
                                      <p:stCondLst>
                                        <p:cond delay="750"/>
                                      </p:stCondLst>
                                      <p:childTnLst>
                                        <p:animEffect transition="out" filter="fade">
                                          <p:cBhvr>
                                            <p:cTn id="47" dur="1000" tmFilter="0, 0; .2, .5; .8, .5; 1, 0"/>
                                            <p:tgtEl>
                                              <p:spTgt spid="54"/>
                                            </p:tgtEl>
                                          </p:cBhvr>
                                        </p:animEffect>
                                        <p:animScale>
                                          <p:cBhvr>
                                            <p:cTn id="48" dur="500" autoRev="1" fill="hold"/>
                                            <p:tgtEl>
                                              <p:spTgt spid="54"/>
                                            </p:tgtEl>
                                          </p:cBhvr>
                                          <p:by x="105000" y="105000"/>
                                        </p:animScale>
                                      </p:childTnLst>
                                    </p:cTn>
                                  </p:par>
                                  <p:par>
                                    <p:cTn id="49" presetID="26" presetClass="emph" presetSubtype="0" repeatCount="indefinite" fill="hold" grpId="0" nodeType="withEffect">
                                      <p:stCondLst>
                                        <p:cond delay="0"/>
                                      </p:stCondLst>
                                      <p:childTnLst>
                                        <p:animEffect transition="out" filter="fade">
                                          <p:cBhvr>
                                            <p:cTn id="50" dur="1000" tmFilter="0, 0; .2, .5; .8, .5; 1, 0"/>
                                            <p:tgtEl>
                                              <p:spTgt spid="55"/>
                                            </p:tgtEl>
                                          </p:cBhvr>
                                        </p:animEffect>
                                        <p:animScale>
                                          <p:cBhvr>
                                            <p:cTn id="51" dur="500" autoRev="1" fill="hold"/>
                                            <p:tgtEl>
                                              <p:spTgt spid="55"/>
                                            </p:tgtEl>
                                          </p:cBhvr>
                                          <p:by x="105000" y="105000"/>
                                        </p:animScale>
                                      </p:childTnLst>
                                    </p:cTn>
                                  </p:par>
                                  <p:par>
                                    <p:cTn id="52" presetID="26" presetClass="emph" presetSubtype="0" repeatCount="indefinite" fill="hold" grpId="0" nodeType="withEffect">
                                      <p:stCondLst>
                                        <p:cond delay="1250"/>
                                      </p:stCondLst>
                                      <p:childTnLst>
                                        <p:animEffect transition="out" filter="fade">
                                          <p:cBhvr>
                                            <p:cTn id="53" dur="1000" tmFilter="0, 0; .2, .5; .8, .5; 1, 0"/>
                                            <p:tgtEl>
                                              <p:spTgt spid="56"/>
                                            </p:tgtEl>
                                          </p:cBhvr>
                                        </p:animEffect>
                                        <p:animScale>
                                          <p:cBhvr>
                                            <p:cTn id="54" dur="500" autoRev="1" fill="hold"/>
                                            <p:tgtEl>
                                              <p:spTgt spid="56"/>
                                            </p:tgtEl>
                                          </p:cBhvr>
                                          <p:by x="105000" y="105000"/>
                                        </p:animScale>
                                      </p:childTnLst>
                                    </p:cTn>
                                  </p:par>
                                  <p:par>
                                    <p:cTn id="55" presetID="26" presetClass="emph" presetSubtype="0" repeatCount="indefinite" fill="hold" grpId="0" nodeType="withEffect">
                                      <p:stCondLst>
                                        <p:cond delay="750"/>
                                      </p:stCondLst>
                                      <p:childTnLst>
                                        <p:animEffect transition="out" filter="fade">
                                          <p:cBhvr>
                                            <p:cTn id="56" dur="1000" tmFilter="0, 0; .2, .5; .8, .5; 1, 0"/>
                                            <p:tgtEl>
                                              <p:spTgt spid="57"/>
                                            </p:tgtEl>
                                          </p:cBhvr>
                                        </p:animEffect>
                                        <p:animScale>
                                          <p:cBhvr>
                                            <p:cTn id="57" dur="500" autoRev="1" fill="hold"/>
                                            <p:tgtEl>
                                              <p:spTgt spid="57"/>
                                            </p:tgtEl>
                                          </p:cBhvr>
                                          <p:by x="105000" y="105000"/>
                                        </p:animScale>
                                      </p:childTnLst>
                                    </p:cTn>
                                  </p:par>
                                  <p:par>
                                    <p:cTn id="58" presetID="26" presetClass="emph" presetSubtype="0" repeatCount="indefinite" fill="hold" grpId="0" nodeType="withEffect">
                                      <p:stCondLst>
                                        <p:cond delay="500"/>
                                      </p:stCondLst>
                                      <p:childTnLst>
                                        <p:animEffect transition="out" filter="fade">
                                          <p:cBhvr>
                                            <p:cTn id="59" dur="1000" tmFilter="0, 0; .2, .5; .8, .5; 1, 0"/>
                                            <p:tgtEl>
                                              <p:spTgt spid="58"/>
                                            </p:tgtEl>
                                          </p:cBhvr>
                                        </p:animEffect>
                                        <p:animScale>
                                          <p:cBhvr>
                                            <p:cTn id="60" dur="500" autoRev="1" fill="hold"/>
                                            <p:tgtEl>
                                              <p:spTgt spid="58"/>
                                            </p:tgtEl>
                                          </p:cBhvr>
                                          <p:by x="105000" y="105000"/>
                                        </p:animScale>
                                      </p:childTnLst>
                                    </p:cTn>
                                  </p:par>
                                  <p:par>
                                    <p:cTn id="61" presetID="26" presetClass="emph" presetSubtype="0" repeatCount="indefinite" fill="hold" grpId="0" nodeType="withEffect">
                                      <p:stCondLst>
                                        <p:cond delay="250"/>
                                      </p:stCondLst>
                                      <p:childTnLst>
                                        <p:animEffect transition="out" filter="fade">
                                          <p:cBhvr>
                                            <p:cTn id="62" dur="1000" tmFilter="0, 0; .2, .5; .8, .5; 1, 0"/>
                                            <p:tgtEl>
                                              <p:spTgt spid="59"/>
                                            </p:tgtEl>
                                          </p:cBhvr>
                                        </p:animEffect>
                                        <p:animScale>
                                          <p:cBhvr>
                                            <p:cTn id="63" dur="500" autoRev="1" fill="hold"/>
                                            <p:tgtEl>
                                              <p:spTgt spid="59"/>
                                            </p:tgtEl>
                                          </p:cBhvr>
                                          <p:by x="105000" y="105000"/>
                                        </p:animScale>
                                      </p:childTnLst>
                                    </p:cTn>
                                  </p:par>
                                  <p:par>
                                    <p:cTn id="64" presetID="26" presetClass="emph" presetSubtype="0" repeatCount="indefinite" fill="hold" grpId="0" nodeType="withEffect">
                                      <p:stCondLst>
                                        <p:cond delay="0"/>
                                      </p:stCondLst>
                                      <p:childTnLst>
                                        <p:animEffect transition="out" filter="fade">
                                          <p:cBhvr>
                                            <p:cTn id="65" dur="1000" tmFilter="0, 0; .2, .5; .8, .5; 1, 0"/>
                                            <p:tgtEl>
                                              <p:spTgt spid="60"/>
                                            </p:tgtEl>
                                          </p:cBhvr>
                                        </p:animEffect>
                                        <p:animScale>
                                          <p:cBhvr>
                                            <p:cTn id="66" dur="500" autoRev="1" fill="hold"/>
                                            <p:tgtEl>
                                              <p:spTgt spid="60"/>
                                            </p:tgtEl>
                                          </p:cBhvr>
                                          <p:by x="105000" y="105000"/>
                                        </p:animScale>
                                      </p:childTnLst>
                                    </p:cTn>
                                  </p:par>
                                  <p:par>
                                    <p:cTn id="67" presetID="26" presetClass="emph" presetSubtype="0" repeatCount="indefinite" fill="hold" grpId="0" nodeType="withEffect">
                                      <p:stCondLst>
                                        <p:cond delay="250"/>
                                      </p:stCondLst>
                                      <p:childTnLst>
                                        <p:animEffect transition="out" filter="fade">
                                          <p:cBhvr>
                                            <p:cTn id="68" dur="1000" tmFilter="0, 0; .2, .5; .8, .5; 1, 0"/>
                                            <p:tgtEl>
                                              <p:spTgt spid="61"/>
                                            </p:tgtEl>
                                          </p:cBhvr>
                                        </p:animEffect>
                                        <p:animScale>
                                          <p:cBhvr>
                                            <p:cTn id="69" dur="500" autoRev="1" fill="hold"/>
                                            <p:tgtEl>
                                              <p:spTgt spid="61"/>
                                            </p:tgtEl>
                                          </p:cBhvr>
                                          <p:by x="105000" y="105000"/>
                                        </p:animScale>
                                      </p:childTnLst>
                                    </p:cTn>
                                  </p:par>
                                  <p:par>
                                    <p:cTn id="70" presetID="26" presetClass="emph" presetSubtype="0" repeatCount="indefinite" fill="hold" grpId="0" nodeType="withEffect">
                                      <p:stCondLst>
                                        <p:cond delay="0"/>
                                      </p:stCondLst>
                                      <p:childTnLst>
                                        <p:animEffect transition="out" filter="fade">
                                          <p:cBhvr>
                                            <p:cTn id="71" dur="1000" tmFilter="0, 0; .2, .5; .8, .5; 1, 0"/>
                                            <p:tgtEl>
                                              <p:spTgt spid="65"/>
                                            </p:tgtEl>
                                          </p:cBhvr>
                                        </p:animEffect>
                                        <p:animScale>
                                          <p:cBhvr>
                                            <p:cTn id="72" dur="500" autoRev="1" fill="hold"/>
                                            <p:tgtEl>
                                              <p:spTgt spid="65"/>
                                            </p:tgtEl>
                                          </p:cBhvr>
                                          <p:by x="105000" y="105000"/>
                                        </p:animScale>
                                      </p:childTnLst>
                                    </p:cTn>
                                  </p:par>
                                  <p:par>
                                    <p:cTn id="73" presetID="26" presetClass="emph" presetSubtype="0" repeatCount="indefinite" fill="hold" grpId="0" nodeType="withEffect">
                                      <p:stCondLst>
                                        <p:cond delay="1250"/>
                                      </p:stCondLst>
                                      <p:childTnLst>
                                        <p:animEffect transition="out" filter="fade">
                                          <p:cBhvr>
                                            <p:cTn id="74" dur="1000" tmFilter="0, 0; .2, .5; .8, .5; 1, 0"/>
                                            <p:tgtEl>
                                              <p:spTgt spid="66"/>
                                            </p:tgtEl>
                                          </p:cBhvr>
                                        </p:animEffect>
                                        <p:animScale>
                                          <p:cBhvr>
                                            <p:cTn id="75" dur="500" autoRev="1" fill="hold"/>
                                            <p:tgtEl>
                                              <p:spTgt spid="66"/>
                                            </p:tgtEl>
                                          </p:cBhvr>
                                          <p:by x="105000" y="105000"/>
                                        </p:animScale>
                                      </p:childTnLst>
                                    </p:cTn>
                                  </p:par>
                                  <p:par>
                                    <p:cTn id="76" presetID="26" presetClass="emph" presetSubtype="0" repeatCount="indefinite" fill="hold" grpId="0" nodeType="withEffect">
                                      <p:stCondLst>
                                        <p:cond delay="500"/>
                                      </p:stCondLst>
                                      <p:childTnLst>
                                        <p:animEffect transition="out" filter="fade">
                                          <p:cBhvr>
                                            <p:cTn id="77" dur="1000" tmFilter="0, 0; .2, .5; .8, .5; 1, 0"/>
                                            <p:tgtEl>
                                              <p:spTgt spid="67"/>
                                            </p:tgtEl>
                                          </p:cBhvr>
                                        </p:animEffect>
                                        <p:animScale>
                                          <p:cBhvr>
                                            <p:cTn id="78" dur="500" autoRev="1" fill="hold"/>
                                            <p:tgtEl>
                                              <p:spTgt spid="67"/>
                                            </p:tgtEl>
                                          </p:cBhvr>
                                          <p:by x="105000" y="105000"/>
                                        </p:animScale>
                                      </p:childTnLst>
                                    </p:cTn>
                                  </p:par>
                                  <p:par>
                                    <p:cTn id="79" presetID="26" presetClass="emph" presetSubtype="0" repeatCount="indefinite" fill="hold" grpId="0" nodeType="withEffect">
                                      <p:stCondLst>
                                        <p:cond delay="0"/>
                                      </p:stCondLst>
                                      <p:childTnLst>
                                        <p:animEffect transition="out" filter="fade">
                                          <p:cBhvr>
                                            <p:cTn id="80" dur="1000" tmFilter="0, 0; .2, .5; .8, .5; 1, 0"/>
                                            <p:tgtEl>
                                              <p:spTgt spid="68"/>
                                            </p:tgtEl>
                                          </p:cBhvr>
                                        </p:animEffect>
                                        <p:animScale>
                                          <p:cBhvr>
                                            <p:cTn id="81" dur="500" autoRev="1" fill="hold"/>
                                            <p:tgtEl>
                                              <p:spTgt spid="68"/>
                                            </p:tgtEl>
                                          </p:cBhvr>
                                          <p:by x="105000" y="105000"/>
                                        </p:animScale>
                                      </p:childTnLst>
                                    </p:cTn>
                                  </p:par>
                                  <p:par>
                                    <p:cTn id="82" presetID="26" presetClass="emph" presetSubtype="0" repeatCount="indefinite" fill="hold" grpId="0" nodeType="withEffect">
                                      <p:stCondLst>
                                        <p:cond delay="0"/>
                                      </p:stCondLst>
                                      <p:childTnLst>
                                        <p:animEffect transition="out" filter="fade">
                                          <p:cBhvr>
                                            <p:cTn id="83" dur="1000" tmFilter="0, 0; .2, .5; .8, .5; 1, 0"/>
                                            <p:tgtEl>
                                              <p:spTgt spid="69"/>
                                            </p:tgtEl>
                                          </p:cBhvr>
                                        </p:animEffect>
                                        <p:animScale>
                                          <p:cBhvr>
                                            <p:cTn id="84" dur="500" autoRev="1" fill="hold"/>
                                            <p:tgtEl>
                                              <p:spTgt spid="69"/>
                                            </p:tgtEl>
                                          </p:cBhvr>
                                          <p:by x="105000" y="105000"/>
                                        </p:animScale>
                                      </p:childTnLst>
                                    </p:cTn>
                                  </p:par>
                                  <p:par>
                                    <p:cTn id="85" presetID="26" presetClass="emph" presetSubtype="0" repeatCount="indefinite" fill="hold" grpId="0" nodeType="withEffect">
                                      <p:stCondLst>
                                        <p:cond delay="500"/>
                                      </p:stCondLst>
                                      <p:childTnLst>
                                        <p:animEffect transition="out" filter="fade">
                                          <p:cBhvr>
                                            <p:cTn id="86" dur="1000" tmFilter="0, 0; .2, .5; .8, .5; 1, 0"/>
                                            <p:tgtEl>
                                              <p:spTgt spid="70"/>
                                            </p:tgtEl>
                                          </p:cBhvr>
                                        </p:animEffect>
                                        <p:animScale>
                                          <p:cBhvr>
                                            <p:cTn id="87" dur="500" autoRev="1" fill="hold"/>
                                            <p:tgtEl>
                                              <p:spTgt spid="70"/>
                                            </p:tgtEl>
                                          </p:cBhvr>
                                          <p:by x="105000" y="105000"/>
                                        </p:animScale>
                                      </p:childTnLst>
                                    </p:cTn>
                                  </p:par>
                                  <p:par>
                                    <p:cTn id="88" presetID="26" presetClass="emph" presetSubtype="0" repeatCount="indefinite" fill="hold" grpId="0" nodeType="withEffect">
                                      <p:stCondLst>
                                        <p:cond delay="0"/>
                                      </p:stCondLst>
                                      <p:childTnLst>
                                        <p:animEffect transition="out" filter="fade">
                                          <p:cBhvr>
                                            <p:cTn id="89" dur="1000" tmFilter="0, 0; .2, .5; .8, .5; 1, 0"/>
                                            <p:tgtEl>
                                              <p:spTgt spid="71"/>
                                            </p:tgtEl>
                                          </p:cBhvr>
                                        </p:animEffect>
                                        <p:animScale>
                                          <p:cBhvr>
                                            <p:cTn id="90" dur="500" autoRev="1" fill="hold"/>
                                            <p:tgtEl>
                                              <p:spTgt spid="71"/>
                                            </p:tgtEl>
                                          </p:cBhvr>
                                          <p:by x="105000" y="105000"/>
                                        </p:animScale>
                                      </p:childTnLst>
                                    </p:cTn>
                                  </p:par>
                                  <p:par>
                                    <p:cTn id="91" presetID="26" presetClass="emph" presetSubtype="0" repeatCount="indefinite" fill="hold" grpId="0" nodeType="withEffect">
                                      <p:stCondLst>
                                        <p:cond delay="500"/>
                                      </p:stCondLst>
                                      <p:childTnLst>
                                        <p:animEffect transition="out" filter="fade">
                                          <p:cBhvr>
                                            <p:cTn id="92" dur="1000" tmFilter="0, 0; .2, .5; .8, .5; 1, 0"/>
                                            <p:tgtEl>
                                              <p:spTgt spid="10"/>
                                            </p:tgtEl>
                                          </p:cBhvr>
                                        </p:animEffect>
                                        <p:animScale>
                                          <p:cBhvr>
                                            <p:cTn id="93" dur="500" autoRev="1" fill="hold"/>
                                            <p:tgtEl>
                                              <p:spTgt spid="10"/>
                                            </p:tgtEl>
                                          </p:cBhvr>
                                          <p:by x="105000" y="105000"/>
                                        </p:animScale>
                                      </p:childTnLst>
                                    </p:cTn>
                                  </p:par>
                                  <p:par>
                                    <p:cTn id="94" presetID="26" presetClass="emph" presetSubtype="0" repeatCount="indefinite" fill="hold" grpId="0" nodeType="withEffect">
                                      <p:stCondLst>
                                        <p:cond delay="250"/>
                                      </p:stCondLst>
                                      <p:childTnLst>
                                        <p:animEffect transition="out" filter="fade">
                                          <p:cBhvr>
                                            <p:cTn id="95" dur="1000" tmFilter="0, 0; .2, .5; .8, .5; 1, 0"/>
                                            <p:tgtEl>
                                              <p:spTgt spid="34"/>
                                            </p:tgtEl>
                                          </p:cBhvr>
                                        </p:animEffect>
                                        <p:animScale>
                                          <p:cBhvr>
                                            <p:cTn id="96" dur="500" autoRev="1" fill="hold"/>
                                            <p:tgtEl>
                                              <p:spTgt spid="34"/>
                                            </p:tgtEl>
                                          </p:cBhvr>
                                          <p:by x="105000" y="105000"/>
                                        </p:animScale>
                                      </p:childTnLst>
                                    </p:cTn>
                                  </p:par>
                                  <p:par>
                                    <p:cTn id="97" presetID="26" presetClass="emph" presetSubtype="0" repeatCount="indefinite" fill="hold" grpId="0" nodeType="withEffect">
                                      <p:stCondLst>
                                        <p:cond delay="0"/>
                                      </p:stCondLst>
                                      <p:childTnLst>
                                        <p:animEffect transition="out" filter="fade">
                                          <p:cBhvr>
                                            <p:cTn id="98" dur="1000" tmFilter="0, 0; .2, .5; .8, .5; 1, 0"/>
                                            <p:tgtEl>
                                              <p:spTgt spid="35"/>
                                            </p:tgtEl>
                                          </p:cBhvr>
                                        </p:animEffect>
                                        <p:animScale>
                                          <p:cBhvr>
                                            <p:cTn id="99" dur="500" autoRev="1" fill="hold"/>
                                            <p:tgtEl>
                                              <p:spTgt spid="35"/>
                                            </p:tgtEl>
                                          </p:cBhvr>
                                          <p:by x="105000" y="105000"/>
                                        </p:animScale>
                                      </p:childTnLst>
                                    </p:cTn>
                                  </p:par>
                                  <p:par>
                                    <p:cTn id="100" presetID="26" presetClass="emph" presetSubtype="0" repeatCount="indefinite" fill="hold" grpId="0" nodeType="withEffect">
                                      <p:stCondLst>
                                        <p:cond delay="750"/>
                                      </p:stCondLst>
                                      <p:childTnLst>
                                        <p:animEffect transition="out" filter="fade">
                                          <p:cBhvr>
                                            <p:cTn id="101" dur="1000" tmFilter="0, 0; .2, .5; .8, .5; 1, 0"/>
                                            <p:tgtEl>
                                              <p:spTgt spid="36"/>
                                            </p:tgtEl>
                                          </p:cBhvr>
                                        </p:animEffect>
                                        <p:animScale>
                                          <p:cBhvr>
                                            <p:cTn id="102" dur="500" autoRev="1" fill="hold"/>
                                            <p:tgtEl>
                                              <p:spTgt spid="36"/>
                                            </p:tgtEl>
                                          </p:cBhvr>
                                          <p:by x="105000" y="105000"/>
                                        </p:animScale>
                                      </p:childTnLst>
                                    </p:cTn>
                                  </p:par>
                                  <p:par>
                                    <p:cTn id="103" presetID="26" presetClass="emph" presetSubtype="0" repeatCount="indefinite" fill="hold" grpId="0" nodeType="withEffect">
                                      <p:stCondLst>
                                        <p:cond delay="250"/>
                                      </p:stCondLst>
                                      <p:childTnLst>
                                        <p:animEffect transition="out" filter="fade">
                                          <p:cBhvr>
                                            <p:cTn id="104" dur="1000" tmFilter="0, 0; .2, .5; .8, .5; 1, 0"/>
                                            <p:tgtEl>
                                              <p:spTgt spid="37"/>
                                            </p:tgtEl>
                                          </p:cBhvr>
                                        </p:animEffect>
                                        <p:animScale>
                                          <p:cBhvr>
                                            <p:cTn id="105" dur="500" autoRev="1" fill="hold"/>
                                            <p:tgtEl>
                                              <p:spTgt spid="37"/>
                                            </p:tgtEl>
                                          </p:cBhvr>
                                          <p:by x="105000" y="105000"/>
                                        </p:animScale>
                                      </p:childTnLst>
                                    </p:cTn>
                                  </p:par>
                                  <p:par>
                                    <p:cTn id="106" presetID="26" presetClass="emph" presetSubtype="0" repeatCount="indefinite" fill="hold" grpId="0" nodeType="withEffect">
                                      <p:stCondLst>
                                        <p:cond delay="0"/>
                                      </p:stCondLst>
                                      <p:childTnLst>
                                        <p:animEffect transition="out" filter="fade">
                                          <p:cBhvr>
                                            <p:cTn id="107" dur="1000" tmFilter="0, 0; .2, .5; .8, .5; 1, 0"/>
                                            <p:tgtEl>
                                              <p:spTgt spid="38"/>
                                            </p:tgtEl>
                                          </p:cBhvr>
                                        </p:animEffect>
                                        <p:animScale>
                                          <p:cBhvr>
                                            <p:cTn id="108" dur="500" autoRev="1" fill="hold"/>
                                            <p:tgtEl>
                                              <p:spTgt spid="38"/>
                                            </p:tgtEl>
                                          </p:cBhvr>
                                          <p:by x="105000" y="105000"/>
                                        </p:animScale>
                                      </p:childTnLst>
                                    </p:cTn>
                                  </p:par>
                                  <p:par>
                                    <p:cTn id="109" presetID="26" presetClass="emph" presetSubtype="0" repeatCount="indefinite" fill="hold" grpId="0" nodeType="withEffect">
                                      <p:stCondLst>
                                        <p:cond delay="500"/>
                                      </p:stCondLst>
                                      <p:childTnLst>
                                        <p:animEffect transition="out" filter="fade">
                                          <p:cBhvr>
                                            <p:cTn id="110" dur="1000" tmFilter="0, 0; .2, .5; .8, .5; 1, 0"/>
                                            <p:tgtEl>
                                              <p:spTgt spid="39"/>
                                            </p:tgtEl>
                                          </p:cBhvr>
                                        </p:animEffect>
                                        <p:animScale>
                                          <p:cBhvr>
                                            <p:cTn id="111" dur="500" autoRev="1" fill="hold"/>
                                            <p:tgtEl>
                                              <p:spTgt spid="39"/>
                                            </p:tgtEl>
                                          </p:cBhvr>
                                          <p:by x="105000" y="105000"/>
                                        </p:animScale>
                                      </p:childTnLst>
                                    </p:cTn>
                                  </p:par>
                                  <p:par>
                                    <p:cTn id="112" presetID="26" presetClass="emph" presetSubtype="0" repeatCount="indefinite" fill="hold" grpId="0" nodeType="withEffect">
                                      <p:stCondLst>
                                        <p:cond delay="250"/>
                                      </p:stCondLst>
                                      <p:childTnLst>
                                        <p:animEffect transition="out" filter="fade">
                                          <p:cBhvr>
                                            <p:cTn id="113" dur="1000" tmFilter="0, 0; .2, .5; .8, .5; 1, 0"/>
                                            <p:tgtEl>
                                              <p:spTgt spid="40"/>
                                            </p:tgtEl>
                                          </p:cBhvr>
                                        </p:animEffect>
                                        <p:animScale>
                                          <p:cBhvr>
                                            <p:cTn id="114" dur="500" autoRev="1" fill="hold"/>
                                            <p:tgtEl>
                                              <p:spTgt spid="40"/>
                                            </p:tgtEl>
                                          </p:cBhvr>
                                          <p:by x="105000" y="105000"/>
                                        </p:animScale>
                                      </p:childTnLst>
                                    </p:cTn>
                                  </p:par>
                                  <p:par>
                                    <p:cTn id="115" presetID="26" presetClass="emph" presetSubtype="0" repeatCount="indefinite" fill="hold" grpId="0" nodeType="withEffect">
                                      <p:stCondLst>
                                        <p:cond delay="0"/>
                                      </p:stCondLst>
                                      <p:childTnLst>
                                        <p:animEffect transition="out" filter="fade">
                                          <p:cBhvr>
                                            <p:cTn id="116" dur="1000" tmFilter="0, 0; .2, .5; .8, .5; 1, 0"/>
                                            <p:tgtEl>
                                              <p:spTgt spid="41"/>
                                            </p:tgtEl>
                                          </p:cBhvr>
                                        </p:animEffect>
                                        <p:animScale>
                                          <p:cBhvr>
                                            <p:cTn id="117" dur="500" autoRev="1" fill="hold"/>
                                            <p:tgtEl>
                                              <p:spTgt spid="41"/>
                                            </p:tgtEl>
                                          </p:cBhvr>
                                          <p:by x="105000" y="105000"/>
                                        </p:animScale>
                                      </p:childTnLst>
                                    </p:cTn>
                                  </p:par>
                                  <p:par>
                                    <p:cTn id="118" presetID="26" presetClass="emph" presetSubtype="0" repeatCount="indefinite" fill="hold" grpId="0" nodeType="withEffect">
                                      <p:stCondLst>
                                        <p:cond delay="250"/>
                                      </p:stCondLst>
                                      <p:childTnLst>
                                        <p:animEffect transition="out" filter="fade">
                                          <p:cBhvr>
                                            <p:cTn id="119" dur="1000" tmFilter="0, 0; .2, .5; .8, .5; 1, 0"/>
                                            <p:tgtEl>
                                              <p:spTgt spid="42"/>
                                            </p:tgtEl>
                                          </p:cBhvr>
                                        </p:animEffect>
                                        <p:animScale>
                                          <p:cBhvr>
                                            <p:cTn id="120" dur="500" autoRev="1" fill="hold"/>
                                            <p:tgtEl>
                                              <p:spTgt spid="42"/>
                                            </p:tgtEl>
                                          </p:cBhvr>
                                          <p:by x="105000" y="105000"/>
                                        </p:animScale>
                                      </p:childTnLst>
                                    </p:cTn>
                                  </p:par>
                                  <p:par>
                                    <p:cTn id="121" presetID="26" presetClass="emph" presetSubtype="0" repeatCount="indefinite" fill="hold" grpId="0" nodeType="withEffect">
                                      <p:stCondLst>
                                        <p:cond delay="0"/>
                                      </p:stCondLst>
                                      <p:childTnLst>
                                        <p:animEffect transition="out" filter="fade">
                                          <p:cBhvr>
                                            <p:cTn id="122" dur="1000" tmFilter="0, 0; .2, .5; .8, .5; 1, 0"/>
                                            <p:tgtEl>
                                              <p:spTgt spid="43"/>
                                            </p:tgtEl>
                                          </p:cBhvr>
                                        </p:animEffect>
                                        <p:animScale>
                                          <p:cBhvr>
                                            <p:cTn id="123" dur="500" autoRev="1" fill="hold"/>
                                            <p:tgtEl>
                                              <p:spTgt spid="43"/>
                                            </p:tgtEl>
                                          </p:cBhvr>
                                          <p:by x="105000" y="105000"/>
                                        </p:animScale>
                                      </p:childTnLst>
                                    </p:cTn>
                                  </p:par>
                                  <p:par>
                                    <p:cTn id="124" presetID="26" presetClass="emph" presetSubtype="0" repeatCount="indefinite" fill="hold" grpId="0" nodeType="withEffect">
                                      <p:stCondLst>
                                        <p:cond delay="750"/>
                                      </p:stCondLst>
                                      <p:childTnLst>
                                        <p:animEffect transition="out" filter="fade">
                                          <p:cBhvr>
                                            <p:cTn id="125" dur="1000" tmFilter="0, 0; .2, .5; .8, .5; 1, 0"/>
                                            <p:tgtEl>
                                              <p:spTgt spid="44"/>
                                            </p:tgtEl>
                                          </p:cBhvr>
                                        </p:animEffect>
                                        <p:animScale>
                                          <p:cBhvr>
                                            <p:cTn id="126" dur="500" autoRev="1" fill="hold"/>
                                            <p:tgtEl>
                                              <p:spTgt spid="44"/>
                                            </p:tgtEl>
                                          </p:cBhvr>
                                          <p:by x="105000" y="105000"/>
                                        </p:animScale>
                                      </p:childTnLst>
                                    </p:cTn>
                                  </p:par>
                                  <p:par>
                                    <p:cTn id="127" presetID="26" presetClass="emph" presetSubtype="0" repeatCount="indefinite" fill="hold" grpId="0" nodeType="withEffect">
                                      <p:stCondLst>
                                        <p:cond delay="250"/>
                                      </p:stCondLst>
                                      <p:childTnLst>
                                        <p:animEffect transition="out" filter="fade">
                                          <p:cBhvr>
                                            <p:cTn id="128" dur="1000" tmFilter="0, 0; .2, .5; .8, .5; 1, 0"/>
                                            <p:tgtEl>
                                              <p:spTgt spid="45"/>
                                            </p:tgtEl>
                                          </p:cBhvr>
                                        </p:animEffect>
                                        <p:animScale>
                                          <p:cBhvr>
                                            <p:cTn id="129" dur="500" autoRev="1" fill="hold"/>
                                            <p:tgtEl>
                                              <p:spTgt spid="45"/>
                                            </p:tgtEl>
                                          </p:cBhvr>
                                          <p:by x="105000" y="105000"/>
                                        </p:animScale>
                                      </p:childTnLst>
                                    </p:cTn>
                                  </p:par>
                                  <p:par>
                                    <p:cTn id="130" presetID="26" presetClass="emph" presetSubtype="0" repeatCount="indefinite" fill="hold" grpId="0" nodeType="withEffect">
                                      <p:stCondLst>
                                        <p:cond delay="500"/>
                                      </p:stCondLst>
                                      <p:childTnLst>
                                        <p:animEffect transition="out" filter="fade">
                                          <p:cBhvr>
                                            <p:cTn id="131" dur="1250" tmFilter="0, 0; .2, .5; .8, .5; 1, 0"/>
                                            <p:tgtEl>
                                              <p:spTgt spid="62"/>
                                            </p:tgtEl>
                                          </p:cBhvr>
                                        </p:animEffect>
                                        <p:animScale>
                                          <p:cBhvr>
                                            <p:cTn id="132" dur="625" autoRev="1" fill="hold"/>
                                            <p:tgtEl>
                                              <p:spTgt spid="62"/>
                                            </p:tgtEl>
                                          </p:cBhvr>
                                          <p:by x="105000" y="105000"/>
                                        </p:animScale>
                                      </p:childTnLst>
                                    </p:cTn>
                                  </p:par>
                                  <p:par>
                                    <p:cTn id="133" presetID="26" presetClass="emph" presetSubtype="0" repeatCount="indefinite" fill="hold" grpId="0" nodeType="withEffect">
                                      <p:stCondLst>
                                        <p:cond delay="0"/>
                                      </p:stCondLst>
                                      <p:childTnLst>
                                        <p:animEffect transition="out" filter="fade">
                                          <p:cBhvr>
                                            <p:cTn id="134" dur="1000" tmFilter="0, 0; .2, .5; .8, .5; 1, 0"/>
                                            <p:tgtEl>
                                              <p:spTgt spid="63"/>
                                            </p:tgtEl>
                                          </p:cBhvr>
                                        </p:animEffect>
                                        <p:animScale>
                                          <p:cBhvr>
                                            <p:cTn id="135" dur="500" autoRev="1" fill="hold"/>
                                            <p:tgtEl>
                                              <p:spTgt spid="63"/>
                                            </p:tgtEl>
                                          </p:cBhvr>
                                          <p:by x="105000" y="105000"/>
                                        </p:animScale>
                                      </p:childTnLst>
                                    </p:cTn>
                                  </p:par>
                                  <p:par>
                                    <p:cTn id="136" presetID="26" presetClass="emph" presetSubtype="0" repeatCount="indefinite" fill="hold" grpId="0" nodeType="withEffect">
                                      <p:stCondLst>
                                        <p:cond delay="750"/>
                                      </p:stCondLst>
                                      <p:childTnLst>
                                        <p:animEffect transition="out" filter="fade">
                                          <p:cBhvr>
                                            <p:cTn id="137" dur="1250" tmFilter="0, 0; .2, .5; .8, .5; 1, 0"/>
                                            <p:tgtEl>
                                              <p:spTgt spid="64"/>
                                            </p:tgtEl>
                                          </p:cBhvr>
                                        </p:animEffect>
                                        <p:animScale>
                                          <p:cBhvr>
                                            <p:cTn id="138" dur="625" autoRev="1" fill="hold"/>
                                            <p:tgtEl>
                                              <p:spTgt spid="64"/>
                                            </p:tgtEl>
                                          </p:cBhvr>
                                          <p:by x="105000" y="105000"/>
                                        </p:animScale>
                                      </p:childTnLst>
                                    </p:cTn>
                                  </p:par>
                                  <p:par>
                                    <p:cTn id="139" presetID="26" presetClass="emph" presetSubtype="0" repeatCount="indefinite" fill="hold" grpId="0" nodeType="withEffect">
                                      <p:stCondLst>
                                        <p:cond delay="250"/>
                                      </p:stCondLst>
                                      <p:childTnLst>
                                        <p:animEffect transition="out" filter="fade">
                                          <p:cBhvr>
                                            <p:cTn id="140" dur="1000" tmFilter="0, 0; .2, .5; .8, .5; 1, 0"/>
                                            <p:tgtEl>
                                              <p:spTgt spid="72"/>
                                            </p:tgtEl>
                                          </p:cBhvr>
                                        </p:animEffect>
                                        <p:animScale>
                                          <p:cBhvr>
                                            <p:cTn id="141" dur="500" autoRev="1" fill="hold"/>
                                            <p:tgtEl>
                                              <p:spTgt spid="72"/>
                                            </p:tgtEl>
                                          </p:cBhvr>
                                          <p:by x="105000" y="105000"/>
                                        </p:animScale>
                                      </p:childTnLst>
                                    </p:cTn>
                                  </p:par>
                                  <p:par>
                                    <p:cTn id="142" presetID="26" presetClass="emph" presetSubtype="0" repeatCount="indefinite" fill="hold" grpId="0" nodeType="withEffect">
                                      <p:stCondLst>
                                        <p:cond delay="0"/>
                                      </p:stCondLst>
                                      <p:childTnLst>
                                        <p:animEffect transition="out" filter="fade">
                                          <p:cBhvr>
                                            <p:cTn id="143" dur="1000" tmFilter="0, 0; .2, .5; .8, .5; 1, 0"/>
                                            <p:tgtEl>
                                              <p:spTgt spid="73"/>
                                            </p:tgtEl>
                                          </p:cBhvr>
                                        </p:animEffect>
                                        <p:animScale>
                                          <p:cBhvr>
                                            <p:cTn id="144" dur="500" autoRev="1" fill="hold"/>
                                            <p:tgtEl>
                                              <p:spTgt spid="73"/>
                                            </p:tgtEl>
                                          </p:cBhvr>
                                          <p:by x="105000" y="105000"/>
                                        </p:animScale>
                                      </p:childTnLst>
                                    </p:cTn>
                                  </p:par>
                                  <p:par>
                                    <p:cTn id="145" presetID="26" presetClass="emph" presetSubtype="0" repeatCount="indefinite" fill="hold" grpId="0" nodeType="withEffect">
                                      <p:stCondLst>
                                        <p:cond delay="500"/>
                                      </p:stCondLst>
                                      <p:childTnLst>
                                        <p:animEffect transition="out" filter="fade">
                                          <p:cBhvr>
                                            <p:cTn id="146" dur="1000" tmFilter="0, 0; .2, .5; .8, .5; 1, 0"/>
                                            <p:tgtEl>
                                              <p:spTgt spid="74"/>
                                            </p:tgtEl>
                                          </p:cBhvr>
                                        </p:animEffect>
                                        <p:animScale>
                                          <p:cBhvr>
                                            <p:cTn id="147" dur="500" autoRev="1" fill="hold"/>
                                            <p:tgtEl>
                                              <p:spTgt spid="74"/>
                                            </p:tgtEl>
                                          </p:cBhvr>
                                          <p:by x="105000" y="105000"/>
                                        </p:animScale>
                                      </p:childTnLst>
                                    </p:cTn>
                                  </p:par>
                                  <p:par>
                                    <p:cTn id="148" presetID="26" presetClass="emph" presetSubtype="0" repeatCount="indefinite" fill="hold" grpId="0" nodeType="withEffect">
                                      <p:stCondLst>
                                        <p:cond delay="0"/>
                                      </p:stCondLst>
                                      <p:childTnLst>
                                        <p:animEffect transition="out" filter="fade">
                                          <p:cBhvr>
                                            <p:cTn id="149" dur="1000" tmFilter="0, 0; .2, .5; .8, .5; 1, 0"/>
                                            <p:tgtEl>
                                              <p:spTgt spid="75"/>
                                            </p:tgtEl>
                                          </p:cBhvr>
                                        </p:animEffect>
                                        <p:animScale>
                                          <p:cBhvr>
                                            <p:cTn id="150" dur="500" autoRev="1" fill="hold"/>
                                            <p:tgtEl>
                                              <p:spTgt spid="75"/>
                                            </p:tgtEl>
                                          </p:cBhvr>
                                          <p:by x="105000" y="105000"/>
                                        </p:animScale>
                                      </p:childTnLst>
                                    </p:cTn>
                                  </p:par>
                                  <p:par>
                                    <p:cTn id="151" presetID="26" presetClass="emph" presetSubtype="0" repeatCount="indefinite" fill="hold" grpId="0" nodeType="withEffect">
                                      <p:stCondLst>
                                        <p:cond delay="1000"/>
                                      </p:stCondLst>
                                      <p:childTnLst>
                                        <p:animEffect transition="out" filter="fade">
                                          <p:cBhvr>
                                            <p:cTn id="152" dur="1000" tmFilter="0, 0; .2, .5; .8, .5; 1, 0"/>
                                            <p:tgtEl>
                                              <p:spTgt spid="76"/>
                                            </p:tgtEl>
                                          </p:cBhvr>
                                        </p:animEffect>
                                        <p:animScale>
                                          <p:cBhvr>
                                            <p:cTn id="153" dur="500" autoRev="1" fill="hold"/>
                                            <p:tgtEl>
                                              <p:spTgt spid="76"/>
                                            </p:tgtEl>
                                          </p:cBhvr>
                                          <p:by x="105000" y="105000"/>
                                        </p:animScale>
                                      </p:childTnLst>
                                    </p:cTn>
                                  </p:par>
                                  <p:par>
                                    <p:cTn id="154" presetID="26" presetClass="emph" presetSubtype="0" repeatCount="indefinite" fill="hold" grpId="0" nodeType="withEffect">
                                      <p:stCondLst>
                                        <p:cond delay="500"/>
                                      </p:stCondLst>
                                      <p:childTnLst>
                                        <p:animEffect transition="out" filter="fade">
                                          <p:cBhvr>
                                            <p:cTn id="155" dur="1000" tmFilter="0, 0; .2, .5; .8, .5; 1, 0"/>
                                            <p:tgtEl>
                                              <p:spTgt spid="77"/>
                                            </p:tgtEl>
                                          </p:cBhvr>
                                        </p:animEffect>
                                        <p:animScale>
                                          <p:cBhvr>
                                            <p:cTn id="156" dur="500" autoRev="1" fill="hold"/>
                                            <p:tgtEl>
                                              <p:spTgt spid="77"/>
                                            </p:tgtEl>
                                          </p:cBhvr>
                                          <p:by x="105000" y="105000"/>
                                        </p:animScale>
                                      </p:childTnLst>
                                    </p:cTn>
                                  </p:par>
                                  <p:par>
                                    <p:cTn id="157" presetID="26" presetClass="emph" presetSubtype="0" repeatCount="indefinite" fill="hold" grpId="0" nodeType="withEffect">
                                      <p:stCondLst>
                                        <p:cond delay="0"/>
                                      </p:stCondLst>
                                      <p:childTnLst>
                                        <p:animEffect transition="out" filter="fade">
                                          <p:cBhvr>
                                            <p:cTn id="158" dur="1000" tmFilter="0, 0; .2, .5; .8, .5; 1, 0"/>
                                            <p:tgtEl>
                                              <p:spTgt spid="78"/>
                                            </p:tgtEl>
                                          </p:cBhvr>
                                        </p:animEffect>
                                        <p:animScale>
                                          <p:cBhvr>
                                            <p:cTn id="159" dur="500" autoRev="1" fill="hold"/>
                                            <p:tgtEl>
                                              <p:spTgt spid="78"/>
                                            </p:tgtEl>
                                          </p:cBhvr>
                                          <p:by x="105000" y="105000"/>
                                        </p:animScale>
                                      </p:childTnLst>
                                    </p:cTn>
                                  </p:par>
                                  <p:par>
                                    <p:cTn id="160" presetID="26" presetClass="emph" presetSubtype="0" repeatCount="indefinite" fill="hold" grpId="0" nodeType="withEffect">
                                      <p:stCondLst>
                                        <p:cond delay="250"/>
                                      </p:stCondLst>
                                      <p:childTnLst>
                                        <p:animEffect transition="out" filter="fade">
                                          <p:cBhvr>
                                            <p:cTn id="161" dur="1000" tmFilter="0, 0; .2, .5; .8, .5; 1, 0"/>
                                            <p:tgtEl>
                                              <p:spTgt spid="79"/>
                                            </p:tgtEl>
                                          </p:cBhvr>
                                        </p:animEffect>
                                        <p:animScale>
                                          <p:cBhvr>
                                            <p:cTn id="162" dur="500" autoRev="1" fill="hold"/>
                                            <p:tgtEl>
                                              <p:spTgt spid="79"/>
                                            </p:tgtEl>
                                          </p:cBhvr>
                                          <p:by x="105000" y="105000"/>
                                        </p:animScale>
                                      </p:childTnLst>
                                    </p:cTn>
                                  </p:par>
                                  <p:par>
                                    <p:cTn id="163" presetID="26" presetClass="emph" presetSubtype="0" repeatCount="indefinite" fill="hold" grpId="0" nodeType="withEffect">
                                      <p:stCondLst>
                                        <p:cond delay="500"/>
                                      </p:stCondLst>
                                      <p:childTnLst>
                                        <p:animEffect transition="out" filter="fade">
                                          <p:cBhvr>
                                            <p:cTn id="164" dur="1000" tmFilter="0, 0; .2, .5; .8, .5; 1, 0"/>
                                            <p:tgtEl>
                                              <p:spTgt spid="80"/>
                                            </p:tgtEl>
                                          </p:cBhvr>
                                        </p:animEffect>
                                        <p:animScale>
                                          <p:cBhvr>
                                            <p:cTn id="165" dur="500" autoRev="1" fill="hold"/>
                                            <p:tgtEl>
                                              <p:spTgt spid="80"/>
                                            </p:tgtEl>
                                          </p:cBhvr>
                                          <p:by x="105000" y="105000"/>
                                        </p:animScale>
                                      </p:childTnLst>
                                    </p:cTn>
                                  </p:par>
                                  <p:par>
                                    <p:cTn id="166" presetID="26" presetClass="emph" presetSubtype="0" repeatCount="indefinite" fill="hold" grpId="0" nodeType="withEffect">
                                      <p:stCondLst>
                                        <p:cond delay="750"/>
                                      </p:stCondLst>
                                      <p:childTnLst>
                                        <p:animEffect transition="out" filter="fade">
                                          <p:cBhvr>
                                            <p:cTn id="167" dur="1000" tmFilter="0, 0; .2, .5; .8, .5; 1, 0"/>
                                            <p:tgtEl>
                                              <p:spTgt spid="81"/>
                                            </p:tgtEl>
                                          </p:cBhvr>
                                        </p:animEffect>
                                        <p:animScale>
                                          <p:cBhvr>
                                            <p:cTn id="168" dur="500" autoRev="1" fill="hold"/>
                                            <p:tgtEl>
                                              <p:spTgt spid="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1" grpId="0" animBg="1"/>
          <p:bldP spid="10"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 xmlns:a16="http://schemas.microsoft.com/office/drawing/2014/main" id="{1255960F-38B9-4D24-B9DD-2174068894A1}"/>
              </a:ext>
            </a:extLst>
          </p:cNvPr>
          <p:cNvSpPr/>
          <p:nvPr/>
        </p:nvSpPr>
        <p:spPr>
          <a:xfrm rot="5400000" flipH="1">
            <a:off x="979305" y="812246"/>
            <a:ext cx="584775" cy="504116"/>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 name="TextBox 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15" name="TextBox 14">
            <a:extLst>
              <a:ext uri="{FF2B5EF4-FFF2-40B4-BE49-F238E27FC236}">
                <a16:creationId xmlns="" xmlns:a16="http://schemas.microsoft.com/office/drawing/2014/main" id="{A0B1B0B1-AA2E-4988-92B6-0CCC60E1DD9A}"/>
              </a:ext>
            </a:extLst>
          </p:cNvPr>
          <p:cNvSpPr txBox="1"/>
          <p:nvPr/>
        </p:nvSpPr>
        <p:spPr>
          <a:xfrm>
            <a:off x="1732642" y="771918"/>
            <a:ext cx="4363849" cy="584775"/>
          </a:xfrm>
          <a:prstGeom prst="rect">
            <a:avLst/>
          </a:prstGeom>
          <a:noFill/>
        </p:spPr>
        <p:txBody>
          <a:bodyPr wrap="square" rtlCol="0">
            <a:spAutoFit/>
          </a:bodyPr>
          <a:lstStyle/>
          <a:p>
            <a:r>
              <a:rPr lang="en-US" sz="3200" smtClean="0">
                <a:solidFill>
                  <a:srgbClr val="217099"/>
                </a:solidFill>
                <a:latin typeface="Agency FB" panose="020B0503020202020204" pitchFamily="34" charset="0"/>
              </a:rPr>
              <a:t>Xây dựng kế hoạch dự án</a:t>
            </a:r>
            <a:endParaRPr lang="id-ID" sz="3200" dirty="0">
              <a:solidFill>
                <a:srgbClr val="217099"/>
              </a:solidFill>
              <a:latin typeface="Agency FB" panose="020B0503020202020204" pitchFamily="34" charset="0"/>
            </a:endParaRPr>
          </a:p>
        </p:txBody>
      </p:sp>
      <p:sp>
        <p:nvSpPr>
          <p:cNvPr id="6" name="Rectangle: Rounded Corners 5" hidden="1">
            <a:extLst>
              <a:ext uri="{FF2B5EF4-FFF2-40B4-BE49-F238E27FC236}">
                <a16:creationId xmlns="" xmlns:a16="http://schemas.microsoft.com/office/drawing/2014/main" id="{861B2BB9-5F40-4A7E-B365-CB1954596B11}"/>
              </a:ext>
            </a:extLst>
          </p:cNvPr>
          <p:cNvSpPr/>
          <p:nvPr/>
        </p:nvSpPr>
        <p:spPr>
          <a:xfrm>
            <a:off x="1019630" y="1758413"/>
            <a:ext cx="3171370" cy="2876550"/>
          </a:xfrm>
          <a:prstGeom prst="roundRect">
            <a:avLst>
              <a:gd name="adj" fmla="val 8089"/>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21" name="Rectangle: Rounded Corners 20">
            <a:extLst>
              <a:ext uri="{FF2B5EF4-FFF2-40B4-BE49-F238E27FC236}">
                <a16:creationId xmlns="" xmlns:a16="http://schemas.microsoft.com/office/drawing/2014/main" id="{2DA3B188-4417-4898-B592-9E867EAFD504}"/>
              </a:ext>
            </a:extLst>
          </p:cNvPr>
          <p:cNvSpPr/>
          <p:nvPr/>
        </p:nvSpPr>
        <p:spPr>
          <a:xfrm>
            <a:off x="1019630" y="1758413"/>
            <a:ext cx="10103642" cy="4040503"/>
          </a:xfrm>
          <a:prstGeom prst="roundRect">
            <a:avLst>
              <a:gd name="adj" fmla="val 6943"/>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4" name="TextBox 3"/>
          <p:cNvSpPr txBox="1"/>
          <p:nvPr/>
        </p:nvSpPr>
        <p:spPr>
          <a:xfrm>
            <a:off x="1391055" y="1955262"/>
            <a:ext cx="4705436" cy="3821596"/>
          </a:xfrm>
          <a:prstGeom prst="rect">
            <a:avLst/>
          </a:prstGeom>
          <a:noFill/>
        </p:spPr>
        <p:txBody>
          <a:bodyPr wrap="square" rtlCol="0">
            <a:spAutoFit/>
          </a:bodyPr>
          <a:lstStyle/>
          <a:p>
            <a:pPr algn="just">
              <a:lnSpc>
                <a:spcPct val="150000"/>
              </a:lnSpc>
            </a:pPr>
            <a:r>
              <a:rPr lang="vi-VN" b="1" smtClean="0"/>
              <a:t>•</a:t>
            </a:r>
            <a:r>
              <a:rPr lang="en-US" b="1" smtClean="0"/>
              <a:t> </a:t>
            </a:r>
            <a:r>
              <a:rPr lang="vi-VN" b="1" smtClean="0"/>
              <a:t>Thực </a:t>
            </a:r>
            <a:r>
              <a:rPr lang="vi-VN" b="1"/>
              <a:t>hiện các nghiệp vụ chính của thư viện như: Tra cứu, nhập dữ liệu sách, đăng ký độc giả, đăng ký mượn trả sách, báo cáo thống kê...</a:t>
            </a:r>
          </a:p>
          <a:p>
            <a:pPr algn="just">
              <a:lnSpc>
                <a:spcPct val="150000"/>
              </a:lnSpc>
            </a:pPr>
            <a:r>
              <a:rPr lang="vi-VN" b="1" smtClean="0"/>
              <a:t>•</a:t>
            </a:r>
            <a:r>
              <a:rPr lang="en-US" b="1" smtClean="0"/>
              <a:t> </a:t>
            </a:r>
            <a:r>
              <a:rPr lang="vi-VN" b="1" smtClean="0"/>
              <a:t>Xử </a:t>
            </a:r>
            <a:r>
              <a:rPr lang="vi-VN" b="1"/>
              <a:t>lý dữ liệu nội bộ trong thư viện. Tuy nhiên việc liên kết hệ thống thư viện qua mạng sẽ được xem là hướng phát triển của chương trình.</a:t>
            </a:r>
          </a:p>
          <a:p>
            <a:pPr algn="just">
              <a:lnSpc>
                <a:spcPct val="150000"/>
              </a:lnSpc>
            </a:pPr>
            <a:endParaRPr lang="en-US" b="1"/>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492" y="1064305"/>
            <a:ext cx="5018590" cy="5018590"/>
          </a:xfrm>
          <a:prstGeom prst="rect">
            <a:avLst/>
          </a:prstGeom>
        </p:spPr>
      </p:pic>
    </p:spTree>
    <p:extLst>
      <p:ext uri="{BB962C8B-B14F-4D97-AF65-F5344CB8AC3E}">
        <p14:creationId xmlns:p14="http://schemas.microsoft.com/office/powerpoint/2010/main" val="11462585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8" presetClass="emph" presetSubtype="0" fill="hold" grpId="0" nodeType="afterEffect">
                                  <p:stCondLst>
                                    <p:cond delay="0"/>
                                  </p:stCondLst>
                                  <p:childTnLst>
                                    <p:animRot by="5400000">
                                      <p:cBhvr>
                                        <p:cTn id="10" dur="500" fill="hold"/>
                                        <p:tgtEl>
                                          <p:spTgt spid="2"/>
                                        </p:tgtEl>
                                        <p:attrNameLst>
                                          <p:attrName>r</p:attrName>
                                        </p:attrNameLst>
                                      </p:cBhvr>
                                    </p:animRo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21"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Isosceles Triangle 22">
            <a:extLst>
              <a:ext uri="{FF2B5EF4-FFF2-40B4-BE49-F238E27FC236}">
                <a16:creationId xmlns="" xmlns:a16="http://schemas.microsoft.com/office/drawing/2014/main" id="{53EE3686-7F72-43AE-903F-8EEB1E97E879}"/>
              </a:ext>
            </a:extLst>
          </p:cNvPr>
          <p:cNvSpPr/>
          <p:nvPr/>
        </p:nvSpPr>
        <p:spPr>
          <a:xfrm flipH="1">
            <a:off x="1726606" y="3542179"/>
            <a:ext cx="1728759" cy="1490308"/>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Isosceles Triangle 23">
            <a:extLst>
              <a:ext uri="{FF2B5EF4-FFF2-40B4-BE49-F238E27FC236}">
                <a16:creationId xmlns="" xmlns:a16="http://schemas.microsoft.com/office/drawing/2014/main" id="{4DB8D76D-8A49-48CB-A59A-0724FA312F64}"/>
              </a:ext>
            </a:extLst>
          </p:cNvPr>
          <p:cNvSpPr/>
          <p:nvPr/>
        </p:nvSpPr>
        <p:spPr>
          <a:xfrm flipH="1">
            <a:off x="1114829" y="3542179"/>
            <a:ext cx="1728759" cy="1490308"/>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 name="Isosceles Triangle 24">
            <a:extLst>
              <a:ext uri="{FF2B5EF4-FFF2-40B4-BE49-F238E27FC236}">
                <a16:creationId xmlns="" xmlns:a16="http://schemas.microsoft.com/office/drawing/2014/main" id="{2B2D3FC1-4AA2-452F-96D4-A8CC95E2DFBF}"/>
              </a:ext>
            </a:extLst>
          </p:cNvPr>
          <p:cNvSpPr/>
          <p:nvPr/>
        </p:nvSpPr>
        <p:spPr>
          <a:xfrm flipH="1">
            <a:off x="503051" y="3542179"/>
            <a:ext cx="1728759" cy="1490308"/>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 name="TextBox 25">
            <a:extLst>
              <a:ext uri="{FF2B5EF4-FFF2-40B4-BE49-F238E27FC236}">
                <a16:creationId xmlns="" xmlns:a16="http://schemas.microsoft.com/office/drawing/2014/main" id="{39D40B92-AC5C-46F7-A6EC-063C96D58683}"/>
              </a:ext>
            </a:extLst>
          </p:cNvPr>
          <p:cNvSpPr txBox="1"/>
          <p:nvPr/>
        </p:nvSpPr>
        <p:spPr>
          <a:xfrm>
            <a:off x="3637851" y="4020824"/>
            <a:ext cx="8041005" cy="1107996"/>
          </a:xfrm>
          <a:prstGeom prst="rect">
            <a:avLst/>
          </a:prstGeom>
          <a:noFill/>
        </p:spPr>
        <p:txBody>
          <a:bodyPr wrap="square" rtlCol="0">
            <a:spAutoFit/>
          </a:bodyPr>
          <a:lstStyle/>
          <a:p>
            <a:r>
              <a:rPr lang="en-US" sz="6600">
                <a:solidFill>
                  <a:prstClr val="black">
                    <a:lumMod val="95000"/>
                    <a:lumOff val="5000"/>
                  </a:prstClr>
                </a:solidFill>
                <a:latin typeface="Bebas Neue" panose="020B0606020202050201" pitchFamily="34" charset="0"/>
              </a:rPr>
              <a:t>Đặc tả yêu cầu bài toán</a:t>
            </a:r>
            <a:endParaRPr lang="id-ID" sz="6600" dirty="0">
              <a:solidFill>
                <a:prstClr val="black">
                  <a:lumMod val="95000"/>
                  <a:lumOff val="5000"/>
                </a:prstClr>
              </a:solidFill>
              <a:latin typeface="Bebas Neue" panose="020B0606020202050201" pitchFamily="34" charset="0"/>
            </a:endParaRPr>
          </a:p>
        </p:txBody>
      </p:sp>
    </p:spTree>
    <p:extLst>
      <p:ext uri="{BB962C8B-B14F-4D97-AF65-F5344CB8AC3E}">
        <p14:creationId xmlns:p14="http://schemas.microsoft.com/office/powerpoint/2010/main" val="2861864570"/>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cxnSp>
        <p:nvCxnSpPr>
          <p:cNvPr id="4" name="Straight Arrow Connector 3">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prstClr val="white"/>
                </a:solidFill>
                <a:latin typeface="Bebas Neue" panose="020B0606020202050201" pitchFamily="34" charset="0"/>
              </a:rPr>
              <a:t>Giới thiệu</a:t>
            </a:r>
            <a:endParaRPr lang="id-ID" sz="3600" dirty="0">
              <a:solidFill>
                <a:prstClr val="white"/>
              </a:solidFill>
              <a:latin typeface="Bebas Neue" panose="020B0606020202050201" pitchFamily="34" charset="0"/>
            </a:endParaRPr>
          </a:p>
        </p:txBody>
      </p:sp>
      <p:sp>
        <p:nvSpPr>
          <p:cNvPr id="16" name="Rectangle: Rounded Corners 32">
            <a:extLst>
              <a:ext uri="{FF2B5EF4-FFF2-40B4-BE49-F238E27FC236}">
                <a16:creationId xmlns="" xmlns:a16="http://schemas.microsoft.com/office/drawing/2014/main" id="{126BAAED-477F-4FA0-B5AB-DF4721B8905A}"/>
              </a:ext>
            </a:extLst>
          </p:cNvPr>
          <p:cNvSpPr/>
          <p:nvPr/>
        </p:nvSpPr>
        <p:spPr>
          <a:xfrm>
            <a:off x="4791919" y="568045"/>
            <a:ext cx="6493398" cy="4339621"/>
          </a:xfrm>
          <a:prstGeom prst="roundRect">
            <a:avLst>
              <a:gd name="adj" fmla="val 5250"/>
            </a:avLst>
          </a:prstGeom>
          <a:solidFill>
            <a:schemeClr val="bg1"/>
          </a:solidFill>
          <a:ln w="38100">
            <a:solidFill>
              <a:srgbClr val="FCBC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prstClr val="white"/>
                </a:solidFill>
                <a:latin typeface="Bebas Neue" panose="020B0606020202050201" pitchFamily="34" charset="0"/>
              </a:rPr>
              <a:t>Giới thiệu</a:t>
            </a:r>
            <a:endParaRPr lang="id-ID" sz="3600" dirty="0">
              <a:solidFill>
                <a:prstClr val="white"/>
              </a:solidFill>
              <a:latin typeface="Bebas Neue" panose="020B0606020202050201" pitchFamily="34" charset="0"/>
            </a:endParaRPr>
          </a:p>
        </p:txBody>
      </p:sp>
      <p:sp>
        <p:nvSpPr>
          <p:cNvPr id="3" name="TextBox 2"/>
          <p:cNvSpPr txBox="1"/>
          <p:nvPr/>
        </p:nvSpPr>
        <p:spPr>
          <a:xfrm>
            <a:off x="5092862" y="1064873"/>
            <a:ext cx="5995687" cy="369332"/>
          </a:xfrm>
          <a:prstGeom prst="rect">
            <a:avLst/>
          </a:prstGeom>
          <a:noFill/>
        </p:spPr>
        <p:txBody>
          <a:bodyPr wrap="square" rtlCol="0">
            <a:spAutoFit/>
          </a:bodyPr>
          <a:lstStyle/>
          <a:p>
            <a:r>
              <a:rPr lang="en-US" b="1"/>
              <a:t>Bảng liệt kê các tác nhân và mô tả thông tin cho các tác nhân</a:t>
            </a:r>
          </a:p>
        </p:txBody>
      </p:sp>
      <p:graphicFrame>
        <p:nvGraphicFramePr>
          <p:cNvPr id="5" name="Table 4"/>
          <p:cNvGraphicFramePr>
            <a:graphicFrameLocks noGrp="1"/>
          </p:cNvGraphicFramePr>
          <p:nvPr>
            <p:extLst>
              <p:ext uri="{D42A27DB-BD31-4B8C-83A1-F6EECF244321}">
                <p14:modId xmlns:p14="http://schemas.microsoft.com/office/powerpoint/2010/main" val="1302191246"/>
              </p:ext>
            </p:extLst>
          </p:nvPr>
        </p:nvGraphicFramePr>
        <p:xfrm>
          <a:off x="5220183" y="1597307"/>
          <a:ext cx="5602147" cy="2928395"/>
        </p:xfrm>
        <a:graphic>
          <a:graphicData uri="http://schemas.openxmlformats.org/drawingml/2006/table">
            <a:tbl>
              <a:tblPr firstRow="1" firstCol="1" bandRow="1">
                <a:tableStyleId>{5C22544A-7EE6-4342-B048-85BDC9FD1C3A}</a:tableStyleId>
              </a:tblPr>
              <a:tblGrid>
                <a:gridCol w="443501"/>
                <a:gridCol w="1226770"/>
                <a:gridCol w="3931876"/>
              </a:tblGrid>
              <a:tr h="648503">
                <a:tc>
                  <a:txBody>
                    <a:bodyPr/>
                    <a:lstStyle/>
                    <a:p>
                      <a:pPr algn="ctr">
                        <a:lnSpc>
                          <a:spcPct val="150000"/>
                        </a:lnSpc>
                        <a:spcAft>
                          <a:spcPts val="0"/>
                        </a:spcAft>
                      </a:pPr>
                      <a:r>
                        <a:rPr lang="en-US" sz="1500">
                          <a:effectLst/>
                        </a:rPr>
                        <a:t>STT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Tên tác nhân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Mô tả tác nhân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r h="1108792">
                <a:tc>
                  <a:txBody>
                    <a:bodyPr/>
                    <a:lstStyle/>
                    <a:p>
                      <a:pPr algn="ctr">
                        <a:lnSpc>
                          <a:spcPct val="150000"/>
                        </a:lnSpc>
                        <a:spcAft>
                          <a:spcPts val="0"/>
                        </a:spcAft>
                      </a:pPr>
                      <a:r>
                        <a:rPr lang="en-US" sz="1500">
                          <a:effectLst/>
                        </a:rPr>
                        <a:t>1</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Admin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l">
                        <a:lnSpc>
                          <a:spcPct val="150000"/>
                        </a:lnSpc>
                        <a:spcAft>
                          <a:spcPts val="0"/>
                        </a:spcAft>
                      </a:pPr>
                      <a:r>
                        <a:rPr lang="en-US" sz="1500" smtClean="0">
                          <a:effectLst/>
                        </a:rPr>
                        <a:t>  Có </a:t>
                      </a:r>
                      <a:r>
                        <a:rPr lang="en-US" sz="1500">
                          <a:effectLst/>
                        </a:rPr>
                        <a:t>toàn quyền tương tác với hệ thống, có quyền điều khiển cũng như kiểm soát mọi hoạt động của hệ </a:t>
                      </a:r>
                      <a:r>
                        <a:rPr lang="en-US" sz="1500" smtClean="0">
                          <a:effectLst/>
                        </a:rPr>
                        <a:t>thống.</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r h="715418">
                <a:tc>
                  <a:txBody>
                    <a:bodyPr/>
                    <a:lstStyle/>
                    <a:p>
                      <a:pPr algn="ctr">
                        <a:lnSpc>
                          <a:spcPct val="150000"/>
                        </a:lnSpc>
                        <a:spcAft>
                          <a:spcPts val="0"/>
                        </a:spcAft>
                      </a:pPr>
                      <a:r>
                        <a:rPr lang="en-US" sz="1500">
                          <a:effectLst/>
                        </a:rPr>
                        <a:t>2</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Thủ thư</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l">
                        <a:lnSpc>
                          <a:spcPct val="150000"/>
                        </a:lnSpc>
                        <a:spcAft>
                          <a:spcPts val="0"/>
                        </a:spcAft>
                      </a:pPr>
                      <a:r>
                        <a:rPr lang="en-US" sz="1500" smtClean="0">
                          <a:effectLst/>
                        </a:rPr>
                        <a:t>  Thực </a:t>
                      </a:r>
                      <a:r>
                        <a:rPr lang="en-US" sz="1500">
                          <a:effectLst/>
                        </a:rPr>
                        <a:t>hiện chức năng: quản lí độc giả, quản lí mượn trả, thống kê báo cáo và tìm </a:t>
                      </a:r>
                      <a:r>
                        <a:rPr lang="en-US" sz="1500" smtClean="0">
                          <a:effectLst/>
                        </a:rPr>
                        <a:t>kiếm.</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r h="455682">
                <a:tc>
                  <a:txBody>
                    <a:bodyPr/>
                    <a:lstStyle/>
                    <a:p>
                      <a:pPr algn="ctr">
                        <a:lnSpc>
                          <a:spcPct val="150000"/>
                        </a:lnSpc>
                        <a:spcAft>
                          <a:spcPts val="0"/>
                        </a:spcAft>
                      </a:pPr>
                      <a:r>
                        <a:rPr lang="en-US" sz="1500">
                          <a:effectLst/>
                        </a:rPr>
                        <a:t>3</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Độc giả</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l">
                        <a:lnSpc>
                          <a:spcPct val="150000"/>
                        </a:lnSpc>
                        <a:spcAft>
                          <a:spcPts val="0"/>
                        </a:spcAft>
                      </a:pPr>
                      <a:r>
                        <a:rPr lang="en-US" sz="1500">
                          <a:effectLst/>
                        </a:rPr>
                        <a:t>Thực hiện chức năng: tìm </a:t>
                      </a:r>
                      <a:r>
                        <a:rPr lang="en-US" sz="1500" smtClean="0">
                          <a:effectLst/>
                        </a:rPr>
                        <a:t>kiếm.</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bl>
          </a:graphicData>
        </a:graphic>
      </p:graphicFrame>
      <p:sp>
        <p:nvSpPr>
          <p:cNvPr id="6" name="TextBox 5"/>
          <p:cNvSpPr txBox="1"/>
          <p:nvPr/>
        </p:nvSpPr>
        <p:spPr>
          <a:xfrm>
            <a:off x="6235700" y="660400"/>
            <a:ext cx="3614358" cy="369332"/>
          </a:xfrm>
          <a:prstGeom prst="rect">
            <a:avLst/>
          </a:prstGeom>
          <a:noFill/>
        </p:spPr>
        <p:txBody>
          <a:bodyPr wrap="square" rtlCol="0">
            <a:spAutoFit/>
          </a:bodyPr>
          <a:lstStyle/>
          <a:p>
            <a:r>
              <a:rPr lang="en-US" b="1"/>
              <a:t>Các Use Case cần thiết cho hệ thống</a:t>
            </a:r>
          </a:p>
        </p:txBody>
      </p:sp>
      <p:pic>
        <p:nvPicPr>
          <p:cNvPr id="17" name="1"/>
          <p:cNvPicPr>
            <a:picLocks noChangeAspect="1"/>
          </p:cNvPicPr>
          <p:nvPr/>
        </p:nvPicPr>
        <p:blipFill>
          <a:blip r:embed="rId2"/>
          <a:stretch>
            <a:fillRect/>
          </a:stretch>
        </p:blipFill>
        <p:spPr>
          <a:xfrm>
            <a:off x="5034829" y="2000935"/>
            <a:ext cx="6040814" cy="2431365"/>
          </a:xfrm>
          <a:prstGeom prst="rect">
            <a:avLst/>
          </a:prstGeom>
        </p:spPr>
      </p:pic>
      <p:pic>
        <p:nvPicPr>
          <p:cNvPr id="23" name="4"/>
          <p:cNvPicPr>
            <a:picLocks noChangeAspect="1"/>
          </p:cNvPicPr>
          <p:nvPr/>
        </p:nvPicPr>
        <p:blipFill rotWithShape="1">
          <a:blip r:embed="rId3"/>
          <a:srcRect t="1366"/>
          <a:stretch/>
        </p:blipFill>
        <p:spPr>
          <a:xfrm>
            <a:off x="5036852" y="2013635"/>
            <a:ext cx="6026908" cy="2827924"/>
          </a:xfrm>
          <a:prstGeom prst="rect">
            <a:avLst/>
          </a:prstGeom>
        </p:spPr>
      </p:pic>
      <p:pic>
        <p:nvPicPr>
          <p:cNvPr id="24" name="8"/>
          <p:cNvPicPr>
            <a:picLocks noChangeAspect="1"/>
          </p:cNvPicPr>
          <p:nvPr/>
        </p:nvPicPr>
        <p:blipFill>
          <a:blip r:embed="rId4"/>
          <a:stretch>
            <a:fillRect/>
          </a:stretch>
        </p:blipFill>
        <p:spPr>
          <a:xfrm>
            <a:off x="5009428" y="1994638"/>
            <a:ext cx="6028931" cy="2602762"/>
          </a:xfrm>
          <a:prstGeom prst="rect">
            <a:avLst/>
          </a:prstGeom>
        </p:spPr>
      </p:pic>
      <p:pic>
        <p:nvPicPr>
          <p:cNvPr id="25" name="13"/>
          <p:cNvPicPr>
            <a:picLocks noChangeAspect="1"/>
          </p:cNvPicPr>
          <p:nvPr/>
        </p:nvPicPr>
        <p:blipFill>
          <a:blip r:embed="rId5"/>
          <a:stretch>
            <a:fillRect/>
          </a:stretch>
        </p:blipFill>
        <p:spPr>
          <a:xfrm>
            <a:off x="5034829" y="2018757"/>
            <a:ext cx="6003530" cy="2552162"/>
          </a:xfrm>
          <a:prstGeom prst="rect">
            <a:avLst/>
          </a:prstGeom>
        </p:spPr>
      </p:pic>
      <p:pic>
        <p:nvPicPr>
          <p:cNvPr id="27" name="17"/>
          <p:cNvPicPr>
            <a:picLocks noChangeAspect="1"/>
          </p:cNvPicPr>
          <p:nvPr/>
        </p:nvPicPr>
        <p:blipFill>
          <a:blip r:embed="rId6"/>
          <a:stretch>
            <a:fillRect/>
          </a:stretch>
        </p:blipFill>
        <p:spPr>
          <a:xfrm>
            <a:off x="5034829" y="2007590"/>
            <a:ext cx="6003530" cy="2869210"/>
          </a:xfrm>
          <a:prstGeom prst="rect">
            <a:avLst/>
          </a:prstGeom>
        </p:spPr>
      </p:pic>
      <p:pic>
        <p:nvPicPr>
          <p:cNvPr id="34" name="20"/>
          <p:cNvPicPr>
            <a:picLocks noChangeAspect="1"/>
          </p:cNvPicPr>
          <p:nvPr/>
        </p:nvPicPr>
        <p:blipFill>
          <a:blip r:embed="rId7"/>
          <a:stretch>
            <a:fillRect/>
          </a:stretch>
        </p:blipFill>
        <p:spPr>
          <a:xfrm>
            <a:off x="5034829" y="2010967"/>
            <a:ext cx="6003530" cy="2865833"/>
          </a:xfrm>
          <a:prstGeom prst="rect">
            <a:avLst/>
          </a:prstGeom>
        </p:spPr>
      </p:pic>
      <p:pic>
        <p:nvPicPr>
          <p:cNvPr id="36" name="23"/>
          <p:cNvPicPr>
            <a:picLocks noChangeAspect="1"/>
          </p:cNvPicPr>
          <p:nvPr/>
        </p:nvPicPr>
        <p:blipFill>
          <a:blip r:embed="rId8"/>
          <a:stretch>
            <a:fillRect/>
          </a:stretch>
        </p:blipFill>
        <p:spPr>
          <a:xfrm>
            <a:off x="5034829" y="2007914"/>
            <a:ext cx="6003530" cy="2587533"/>
          </a:xfrm>
          <a:prstGeom prst="rect">
            <a:avLst/>
          </a:prstGeom>
        </p:spPr>
      </p:pic>
      <p:pic>
        <p:nvPicPr>
          <p:cNvPr id="38" name="26"/>
          <p:cNvPicPr>
            <a:picLocks noChangeAspect="1"/>
          </p:cNvPicPr>
          <p:nvPr/>
        </p:nvPicPr>
        <p:blipFill>
          <a:blip r:embed="rId9"/>
          <a:stretch>
            <a:fillRect/>
          </a:stretch>
        </p:blipFill>
        <p:spPr>
          <a:xfrm>
            <a:off x="5045715" y="1929716"/>
            <a:ext cx="5992644" cy="2957970"/>
          </a:xfrm>
          <a:prstGeom prst="rect">
            <a:avLst/>
          </a:prstGeom>
        </p:spPr>
      </p:pic>
      <p:pic>
        <p:nvPicPr>
          <p:cNvPr id="20" name="Tiêu đề"/>
          <p:cNvPicPr>
            <a:picLocks noChangeAspect="1"/>
          </p:cNvPicPr>
          <p:nvPr/>
        </p:nvPicPr>
        <p:blipFill>
          <a:blip r:embed="rId10"/>
          <a:stretch>
            <a:fillRect/>
          </a:stretch>
        </p:blipFill>
        <p:spPr>
          <a:xfrm>
            <a:off x="5034829" y="1036136"/>
            <a:ext cx="6028931" cy="990199"/>
          </a:xfrm>
          <a:prstGeom prst="rect">
            <a:avLst/>
          </a:prstGeom>
        </p:spPr>
      </p:pic>
      <p:pic>
        <p:nvPicPr>
          <p:cNvPr id="40" name="29"/>
          <p:cNvPicPr>
            <a:picLocks noChangeAspect="1"/>
          </p:cNvPicPr>
          <p:nvPr/>
        </p:nvPicPr>
        <p:blipFill>
          <a:blip r:embed="rId11"/>
          <a:stretch>
            <a:fillRect/>
          </a:stretch>
        </p:blipFill>
        <p:spPr>
          <a:xfrm>
            <a:off x="5045715" y="2005960"/>
            <a:ext cx="5992644" cy="2656361"/>
          </a:xfrm>
          <a:prstGeom prst="rect">
            <a:avLst/>
          </a:prstGeom>
        </p:spPr>
      </p:pic>
    </p:spTree>
    <p:extLst>
      <p:ext uri="{BB962C8B-B14F-4D97-AF65-F5344CB8AC3E}">
        <p14:creationId xmlns:p14="http://schemas.microsoft.com/office/powerpoint/2010/main" val="41729273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childTnLst>
                          </p:cTn>
                        </p:par>
                        <p:par>
                          <p:cTn id="18" fill="hold">
                            <p:stCondLst>
                              <p:cond delay="1110"/>
                            </p:stCondLst>
                            <p:childTnLst>
                              <p:par>
                                <p:cTn id="19" presetID="16" presetClass="entr" presetSubtype="37"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outVertical)">
                                      <p:cBhvr>
                                        <p:cTn id="21" dur="37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Vertic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grpId="1" nodeType="clickEffect">
                                  <p:stCondLst>
                                    <p:cond delay="0"/>
                                  </p:stCondLst>
                                  <p:childTnLst>
                                    <p:animEffect transition="out" filter="barn(inVertical)">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arn(outVertical)">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xit" presetSubtype="0" fill="hold" nodeType="clickEffect">
                                  <p:stCondLst>
                                    <p:cond delay="0"/>
                                  </p:stCondLst>
                                  <p:childTnLst>
                                    <p:animEffect transition="out" filter="fade">
                                      <p:cBhvr>
                                        <p:cTn id="56" dur="1000"/>
                                        <p:tgtEl>
                                          <p:spTgt spid="17"/>
                                        </p:tgtEl>
                                      </p:cBhvr>
                                    </p:animEffect>
                                    <p:anim calcmode="lin" valueType="num">
                                      <p:cBhvr>
                                        <p:cTn id="57" dur="1000"/>
                                        <p:tgtEl>
                                          <p:spTgt spid="17"/>
                                        </p:tgtEl>
                                        <p:attrNameLst>
                                          <p:attrName>ppt_x</p:attrName>
                                        </p:attrNameLst>
                                      </p:cBhvr>
                                      <p:tavLst>
                                        <p:tav tm="0">
                                          <p:val>
                                            <p:strVal val="ppt_x"/>
                                          </p:val>
                                        </p:tav>
                                        <p:tav tm="100000">
                                          <p:val>
                                            <p:strVal val="ppt_x"/>
                                          </p:val>
                                        </p:tav>
                                      </p:tavLst>
                                    </p:anim>
                                    <p:anim calcmode="lin" valueType="num">
                                      <p:cBhvr>
                                        <p:cTn id="58" dur="1000"/>
                                        <p:tgtEl>
                                          <p:spTgt spid="17"/>
                                        </p:tgtEl>
                                        <p:attrNameLst>
                                          <p:attrName>ppt_y</p:attrName>
                                        </p:attrNameLst>
                                      </p:cBhvr>
                                      <p:tavLst>
                                        <p:tav tm="0">
                                          <p:val>
                                            <p:strVal val="ppt_y"/>
                                          </p:val>
                                        </p:tav>
                                        <p:tav tm="100000">
                                          <p:val>
                                            <p:strVal val="ppt_y-.1"/>
                                          </p:val>
                                        </p:tav>
                                      </p:tavLst>
                                    </p:anim>
                                    <p:set>
                                      <p:cBhvr>
                                        <p:cTn id="59" dur="1" fill="hold">
                                          <p:stCondLst>
                                            <p:cond delay="999"/>
                                          </p:stCondLst>
                                        </p:cTn>
                                        <p:tgtEl>
                                          <p:spTgt spid="17"/>
                                        </p:tgtEl>
                                        <p:attrNameLst>
                                          <p:attrName>style.visibility</p:attrName>
                                        </p:attrNameLst>
                                      </p:cBhvr>
                                      <p:to>
                                        <p:strVal val="hidden"/>
                                      </p:to>
                                    </p:set>
                                  </p:childTnLst>
                                </p:cTn>
                              </p:par>
                              <p:par>
                                <p:cTn id="60" presetID="42"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7" presetClass="exit" presetSubtype="0" fill="hold" nodeType="clickEffect">
                                  <p:stCondLst>
                                    <p:cond delay="0"/>
                                  </p:stCondLst>
                                  <p:childTnLst>
                                    <p:animEffect transition="out" filter="fade">
                                      <p:cBhvr>
                                        <p:cTn id="68" dur="1000"/>
                                        <p:tgtEl>
                                          <p:spTgt spid="23"/>
                                        </p:tgtEl>
                                      </p:cBhvr>
                                    </p:animEffect>
                                    <p:anim calcmode="lin" valueType="num">
                                      <p:cBhvr>
                                        <p:cTn id="69" dur="1000"/>
                                        <p:tgtEl>
                                          <p:spTgt spid="23"/>
                                        </p:tgtEl>
                                        <p:attrNameLst>
                                          <p:attrName>ppt_x</p:attrName>
                                        </p:attrNameLst>
                                      </p:cBhvr>
                                      <p:tavLst>
                                        <p:tav tm="0">
                                          <p:val>
                                            <p:strVal val="ppt_x"/>
                                          </p:val>
                                        </p:tav>
                                        <p:tav tm="100000">
                                          <p:val>
                                            <p:strVal val="ppt_x"/>
                                          </p:val>
                                        </p:tav>
                                      </p:tavLst>
                                    </p:anim>
                                    <p:anim calcmode="lin" valueType="num">
                                      <p:cBhvr>
                                        <p:cTn id="70" dur="1000"/>
                                        <p:tgtEl>
                                          <p:spTgt spid="23"/>
                                        </p:tgtEl>
                                        <p:attrNameLst>
                                          <p:attrName>ppt_y</p:attrName>
                                        </p:attrNameLst>
                                      </p:cBhvr>
                                      <p:tavLst>
                                        <p:tav tm="0">
                                          <p:val>
                                            <p:strVal val="ppt_y"/>
                                          </p:val>
                                        </p:tav>
                                        <p:tav tm="100000">
                                          <p:val>
                                            <p:strVal val="ppt_y-.1"/>
                                          </p:val>
                                        </p:tav>
                                      </p:tavLst>
                                    </p:anim>
                                    <p:set>
                                      <p:cBhvr>
                                        <p:cTn id="71" dur="1" fill="hold">
                                          <p:stCondLst>
                                            <p:cond delay="999"/>
                                          </p:stCondLst>
                                        </p:cTn>
                                        <p:tgtEl>
                                          <p:spTgt spid="23"/>
                                        </p:tgtEl>
                                        <p:attrNameLst>
                                          <p:attrName>style.visibility</p:attrName>
                                        </p:attrNameLst>
                                      </p:cBhvr>
                                      <p:to>
                                        <p:strVal val="hidden"/>
                                      </p:to>
                                    </p:set>
                                  </p:childTnLst>
                                </p:cTn>
                              </p:par>
                              <p:par>
                                <p:cTn id="72" presetID="42"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1000"/>
                                        <p:tgtEl>
                                          <p:spTgt spid="24"/>
                                        </p:tgtEl>
                                      </p:cBhvr>
                                    </p:animEffect>
                                    <p:anim calcmode="lin" valueType="num">
                                      <p:cBhvr>
                                        <p:cTn id="75" dur="1000" fill="hold"/>
                                        <p:tgtEl>
                                          <p:spTgt spid="24"/>
                                        </p:tgtEl>
                                        <p:attrNameLst>
                                          <p:attrName>ppt_x</p:attrName>
                                        </p:attrNameLst>
                                      </p:cBhvr>
                                      <p:tavLst>
                                        <p:tav tm="0">
                                          <p:val>
                                            <p:strVal val="#ppt_x"/>
                                          </p:val>
                                        </p:tav>
                                        <p:tav tm="100000">
                                          <p:val>
                                            <p:strVal val="#ppt_x"/>
                                          </p:val>
                                        </p:tav>
                                      </p:tavLst>
                                    </p:anim>
                                    <p:anim calcmode="lin" valueType="num">
                                      <p:cBhvr>
                                        <p:cTn id="7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7" presetClass="exit" presetSubtype="0" fill="hold" nodeType="clickEffect">
                                  <p:stCondLst>
                                    <p:cond delay="0"/>
                                  </p:stCondLst>
                                  <p:childTnLst>
                                    <p:animEffect transition="out" filter="fade">
                                      <p:cBhvr>
                                        <p:cTn id="80" dur="1000"/>
                                        <p:tgtEl>
                                          <p:spTgt spid="24"/>
                                        </p:tgtEl>
                                      </p:cBhvr>
                                    </p:animEffect>
                                    <p:anim calcmode="lin" valueType="num">
                                      <p:cBhvr>
                                        <p:cTn id="81" dur="1000"/>
                                        <p:tgtEl>
                                          <p:spTgt spid="24"/>
                                        </p:tgtEl>
                                        <p:attrNameLst>
                                          <p:attrName>ppt_x</p:attrName>
                                        </p:attrNameLst>
                                      </p:cBhvr>
                                      <p:tavLst>
                                        <p:tav tm="0">
                                          <p:val>
                                            <p:strVal val="ppt_x"/>
                                          </p:val>
                                        </p:tav>
                                        <p:tav tm="100000">
                                          <p:val>
                                            <p:strVal val="ppt_x"/>
                                          </p:val>
                                        </p:tav>
                                      </p:tavLst>
                                    </p:anim>
                                    <p:anim calcmode="lin" valueType="num">
                                      <p:cBhvr>
                                        <p:cTn id="82" dur="1000"/>
                                        <p:tgtEl>
                                          <p:spTgt spid="24"/>
                                        </p:tgtEl>
                                        <p:attrNameLst>
                                          <p:attrName>ppt_y</p:attrName>
                                        </p:attrNameLst>
                                      </p:cBhvr>
                                      <p:tavLst>
                                        <p:tav tm="0">
                                          <p:val>
                                            <p:strVal val="ppt_y"/>
                                          </p:val>
                                        </p:tav>
                                        <p:tav tm="100000">
                                          <p:val>
                                            <p:strVal val="ppt_y-.1"/>
                                          </p:val>
                                        </p:tav>
                                      </p:tavLst>
                                    </p:anim>
                                    <p:set>
                                      <p:cBhvr>
                                        <p:cTn id="83" dur="1" fill="hold">
                                          <p:stCondLst>
                                            <p:cond delay="999"/>
                                          </p:stCondLst>
                                        </p:cTn>
                                        <p:tgtEl>
                                          <p:spTgt spid="24"/>
                                        </p:tgtEl>
                                        <p:attrNameLst>
                                          <p:attrName>style.visibility</p:attrName>
                                        </p:attrNameLst>
                                      </p:cBhvr>
                                      <p:to>
                                        <p:strVal val="hidden"/>
                                      </p:to>
                                    </p:set>
                                  </p:childTnLst>
                                </p:cTn>
                              </p:par>
                              <p:par>
                                <p:cTn id="84" presetID="42" presetClass="entr" presetSubtype="0" fill="hold"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anim calcmode="lin" valueType="num">
                                      <p:cBhvr>
                                        <p:cTn id="87" dur="1000" fill="hold"/>
                                        <p:tgtEl>
                                          <p:spTgt spid="25"/>
                                        </p:tgtEl>
                                        <p:attrNameLst>
                                          <p:attrName>ppt_x</p:attrName>
                                        </p:attrNameLst>
                                      </p:cBhvr>
                                      <p:tavLst>
                                        <p:tav tm="0">
                                          <p:val>
                                            <p:strVal val="#ppt_x"/>
                                          </p:val>
                                        </p:tav>
                                        <p:tav tm="100000">
                                          <p:val>
                                            <p:strVal val="#ppt_x"/>
                                          </p:val>
                                        </p:tav>
                                      </p:tavLst>
                                    </p:anim>
                                    <p:anim calcmode="lin" valueType="num">
                                      <p:cBhvr>
                                        <p:cTn id="8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7" presetClass="exit" presetSubtype="0" fill="hold" nodeType="clickEffect">
                                  <p:stCondLst>
                                    <p:cond delay="0"/>
                                  </p:stCondLst>
                                  <p:childTnLst>
                                    <p:animEffect transition="out" filter="fade">
                                      <p:cBhvr>
                                        <p:cTn id="92" dur="1000"/>
                                        <p:tgtEl>
                                          <p:spTgt spid="25"/>
                                        </p:tgtEl>
                                      </p:cBhvr>
                                    </p:animEffect>
                                    <p:anim calcmode="lin" valueType="num">
                                      <p:cBhvr>
                                        <p:cTn id="93" dur="1000"/>
                                        <p:tgtEl>
                                          <p:spTgt spid="25"/>
                                        </p:tgtEl>
                                        <p:attrNameLst>
                                          <p:attrName>ppt_x</p:attrName>
                                        </p:attrNameLst>
                                      </p:cBhvr>
                                      <p:tavLst>
                                        <p:tav tm="0">
                                          <p:val>
                                            <p:strVal val="ppt_x"/>
                                          </p:val>
                                        </p:tav>
                                        <p:tav tm="100000">
                                          <p:val>
                                            <p:strVal val="ppt_x"/>
                                          </p:val>
                                        </p:tav>
                                      </p:tavLst>
                                    </p:anim>
                                    <p:anim calcmode="lin" valueType="num">
                                      <p:cBhvr>
                                        <p:cTn id="94" dur="1000"/>
                                        <p:tgtEl>
                                          <p:spTgt spid="25"/>
                                        </p:tgtEl>
                                        <p:attrNameLst>
                                          <p:attrName>ppt_y</p:attrName>
                                        </p:attrNameLst>
                                      </p:cBhvr>
                                      <p:tavLst>
                                        <p:tav tm="0">
                                          <p:val>
                                            <p:strVal val="ppt_y"/>
                                          </p:val>
                                        </p:tav>
                                        <p:tav tm="100000">
                                          <p:val>
                                            <p:strVal val="ppt_y-.1"/>
                                          </p:val>
                                        </p:tav>
                                      </p:tavLst>
                                    </p:anim>
                                    <p:set>
                                      <p:cBhvr>
                                        <p:cTn id="95" dur="1" fill="hold">
                                          <p:stCondLst>
                                            <p:cond delay="999"/>
                                          </p:stCondLst>
                                        </p:cTn>
                                        <p:tgtEl>
                                          <p:spTgt spid="25"/>
                                        </p:tgtEl>
                                        <p:attrNameLst>
                                          <p:attrName>style.visibility</p:attrName>
                                        </p:attrNameLst>
                                      </p:cBhvr>
                                      <p:to>
                                        <p:strVal val="hidden"/>
                                      </p:to>
                                    </p:set>
                                  </p:childTnLst>
                                </p:cTn>
                              </p:par>
                              <p:par>
                                <p:cTn id="96" presetID="42" presetClass="entr" presetSubtype="0" fill="hold"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1000"/>
                                        <p:tgtEl>
                                          <p:spTgt spid="27"/>
                                        </p:tgtEl>
                                      </p:cBhvr>
                                    </p:animEffect>
                                    <p:anim calcmode="lin" valueType="num">
                                      <p:cBhvr>
                                        <p:cTn id="99" dur="1000" fill="hold"/>
                                        <p:tgtEl>
                                          <p:spTgt spid="27"/>
                                        </p:tgtEl>
                                        <p:attrNameLst>
                                          <p:attrName>ppt_x</p:attrName>
                                        </p:attrNameLst>
                                      </p:cBhvr>
                                      <p:tavLst>
                                        <p:tav tm="0">
                                          <p:val>
                                            <p:strVal val="#ppt_x"/>
                                          </p:val>
                                        </p:tav>
                                        <p:tav tm="100000">
                                          <p:val>
                                            <p:strVal val="#ppt_x"/>
                                          </p:val>
                                        </p:tav>
                                      </p:tavLst>
                                    </p:anim>
                                    <p:anim calcmode="lin" valueType="num">
                                      <p:cBhvr>
                                        <p:cTn id="10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7" presetClass="exit" presetSubtype="0" fill="hold" nodeType="clickEffect">
                                  <p:stCondLst>
                                    <p:cond delay="0"/>
                                  </p:stCondLst>
                                  <p:childTnLst>
                                    <p:animEffect transition="out" filter="fade">
                                      <p:cBhvr>
                                        <p:cTn id="104" dur="1000"/>
                                        <p:tgtEl>
                                          <p:spTgt spid="27"/>
                                        </p:tgtEl>
                                      </p:cBhvr>
                                    </p:animEffect>
                                    <p:anim calcmode="lin" valueType="num">
                                      <p:cBhvr>
                                        <p:cTn id="105" dur="1000"/>
                                        <p:tgtEl>
                                          <p:spTgt spid="27"/>
                                        </p:tgtEl>
                                        <p:attrNameLst>
                                          <p:attrName>ppt_x</p:attrName>
                                        </p:attrNameLst>
                                      </p:cBhvr>
                                      <p:tavLst>
                                        <p:tav tm="0">
                                          <p:val>
                                            <p:strVal val="ppt_x"/>
                                          </p:val>
                                        </p:tav>
                                        <p:tav tm="100000">
                                          <p:val>
                                            <p:strVal val="ppt_x"/>
                                          </p:val>
                                        </p:tav>
                                      </p:tavLst>
                                    </p:anim>
                                    <p:anim calcmode="lin" valueType="num">
                                      <p:cBhvr>
                                        <p:cTn id="106" dur="1000"/>
                                        <p:tgtEl>
                                          <p:spTgt spid="27"/>
                                        </p:tgtEl>
                                        <p:attrNameLst>
                                          <p:attrName>ppt_y</p:attrName>
                                        </p:attrNameLst>
                                      </p:cBhvr>
                                      <p:tavLst>
                                        <p:tav tm="0">
                                          <p:val>
                                            <p:strVal val="ppt_y"/>
                                          </p:val>
                                        </p:tav>
                                        <p:tav tm="100000">
                                          <p:val>
                                            <p:strVal val="ppt_y-.1"/>
                                          </p:val>
                                        </p:tav>
                                      </p:tavLst>
                                    </p:anim>
                                    <p:set>
                                      <p:cBhvr>
                                        <p:cTn id="107" dur="1" fill="hold">
                                          <p:stCondLst>
                                            <p:cond delay="999"/>
                                          </p:stCondLst>
                                        </p:cTn>
                                        <p:tgtEl>
                                          <p:spTgt spid="27"/>
                                        </p:tgtEl>
                                        <p:attrNameLst>
                                          <p:attrName>style.visibility</p:attrName>
                                        </p:attrNameLst>
                                      </p:cBhvr>
                                      <p:to>
                                        <p:strVal val="hidden"/>
                                      </p:to>
                                    </p:set>
                                  </p:childTnLst>
                                </p:cTn>
                              </p:par>
                              <p:par>
                                <p:cTn id="108" presetID="42" presetClass="entr" presetSubtype="0"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fade">
                                      <p:cBhvr>
                                        <p:cTn id="110" dur="1000"/>
                                        <p:tgtEl>
                                          <p:spTgt spid="34"/>
                                        </p:tgtEl>
                                      </p:cBhvr>
                                    </p:animEffect>
                                    <p:anim calcmode="lin" valueType="num">
                                      <p:cBhvr>
                                        <p:cTn id="111" dur="1000" fill="hold"/>
                                        <p:tgtEl>
                                          <p:spTgt spid="34"/>
                                        </p:tgtEl>
                                        <p:attrNameLst>
                                          <p:attrName>ppt_x</p:attrName>
                                        </p:attrNameLst>
                                      </p:cBhvr>
                                      <p:tavLst>
                                        <p:tav tm="0">
                                          <p:val>
                                            <p:strVal val="#ppt_x"/>
                                          </p:val>
                                        </p:tav>
                                        <p:tav tm="100000">
                                          <p:val>
                                            <p:strVal val="#ppt_x"/>
                                          </p:val>
                                        </p:tav>
                                      </p:tavLst>
                                    </p:anim>
                                    <p:anim calcmode="lin" valueType="num">
                                      <p:cBhvr>
                                        <p:cTn id="11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7" presetClass="exit" presetSubtype="0" fill="hold" nodeType="clickEffect">
                                  <p:stCondLst>
                                    <p:cond delay="0"/>
                                  </p:stCondLst>
                                  <p:childTnLst>
                                    <p:animEffect transition="out" filter="fade">
                                      <p:cBhvr>
                                        <p:cTn id="116" dur="1000"/>
                                        <p:tgtEl>
                                          <p:spTgt spid="34"/>
                                        </p:tgtEl>
                                      </p:cBhvr>
                                    </p:animEffect>
                                    <p:anim calcmode="lin" valueType="num">
                                      <p:cBhvr>
                                        <p:cTn id="117" dur="1000"/>
                                        <p:tgtEl>
                                          <p:spTgt spid="34"/>
                                        </p:tgtEl>
                                        <p:attrNameLst>
                                          <p:attrName>ppt_x</p:attrName>
                                        </p:attrNameLst>
                                      </p:cBhvr>
                                      <p:tavLst>
                                        <p:tav tm="0">
                                          <p:val>
                                            <p:strVal val="ppt_x"/>
                                          </p:val>
                                        </p:tav>
                                        <p:tav tm="100000">
                                          <p:val>
                                            <p:strVal val="ppt_x"/>
                                          </p:val>
                                        </p:tav>
                                      </p:tavLst>
                                    </p:anim>
                                    <p:anim calcmode="lin" valueType="num">
                                      <p:cBhvr>
                                        <p:cTn id="118" dur="1000"/>
                                        <p:tgtEl>
                                          <p:spTgt spid="34"/>
                                        </p:tgtEl>
                                        <p:attrNameLst>
                                          <p:attrName>ppt_y</p:attrName>
                                        </p:attrNameLst>
                                      </p:cBhvr>
                                      <p:tavLst>
                                        <p:tav tm="0">
                                          <p:val>
                                            <p:strVal val="ppt_y"/>
                                          </p:val>
                                        </p:tav>
                                        <p:tav tm="100000">
                                          <p:val>
                                            <p:strVal val="ppt_y-.1"/>
                                          </p:val>
                                        </p:tav>
                                      </p:tavLst>
                                    </p:anim>
                                    <p:set>
                                      <p:cBhvr>
                                        <p:cTn id="119" dur="1" fill="hold">
                                          <p:stCondLst>
                                            <p:cond delay="999"/>
                                          </p:stCondLst>
                                        </p:cTn>
                                        <p:tgtEl>
                                          <p:spTgt spid="34"/>
                                        </p:tgtEl>
                                        <p:attrNameLst>
                                          <p:attrName>style.visibility</p:attrName>
                                        </p:attrNameLst>
                                      </p:cBhvr>
                                      <p:to>
                                        <p:strVal val="hidden"/>
                                      </p:to>
                                    </p:set>
                                  </p:childTnLst>
                                </p:cTn>
                              </p:par>
                              <p:par>
                                <p:cTn id="120" presetID="42" presetClass="entr" presetSubtype="0" fill="hold" nodeType="with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1000"/>
                                        <p:tgtEl>
                                          <p:spTgt spid="36"/>
                                        </p:tgtEl>
                                      </p:cBhvr>
                                    </p:animEffect>
                                    <p:anim calcmode="lin" valueType="num">
                                      <p:cBhvr>
                                        <p:cTn id="123" dur="1000" fill="hold"/>
                                        <p:tgtEl>
                                          <p:spTgt spid="36"/>
                                        </p:tgtEl>
                                        <p:attrNameLst>
                                          <p:attrName>ppt_x</p:attrName>
                                        </p:attrNameLst>
                                      </p:cBhvr>
                                      <p:tavLst>
                                        <p:tav tm="0">
                                          <p:val>
                                            <p:strVal val="#ppt_x"/>
                                          </p:val>
                                        </p:tav>
                                        <p:tav tm="100000">
                                          <p:val>
                                            <p:strVal val="#ppt_x"/>
                                          </p:val>
                                        </p:tav>
                                      </p:tavLst>
                                    </p:anim>
                                    <p:anim calcmode="lin" valueType="num">
                                      <p:cBhvr>
                                        <p:cTn id="12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7" presetClass="exit" presetSubtype="0" fill="hold" nodeType="clickEffect">
                                  <p:stCondLst>
                                    <p:cond delay="0"/>
                                  </p:stCondLst>
                                  <p:childTnLst>
                                    <p:animEffect transition="out" filter="fade">
                                      <p:cBhvr>
                                        <p:cTn id="128" dur="1000"/>
                                        <p:tgtEl>
                                          <p:spTgt spid="36"/>
                                        </p:tgtEl>
                                      </p:cBhvr>
                                    </p:animEffect>
                                    <p:anim calcmode="lin" valueType="num">
                                      <p:cBhvr>
                                        <p:cTn id="129" dur="1000"/>
                                        <p:tgtEl>
                                          <p:spTgt spid="36"/>
                                        </p:tgtEl>
                                        <p:attrNameLst>
                                          <p:attrName>ppt_x</p:attrName>
                                        </p:attrNameLst>
                                      </p:cBhvr>
                                      <p:tavLst>
                                        <p:tav tm="0">
                                          <p:val>
                                            <p:strVal val="ppt_x"/>
                                          </p:val>
                                        </p:tav>
                                        <p:tav tm="100000">
                                          <p:val>
                                            <p:strVal val="ppt_x"/>
                                          </p:val>
                                        </p:tav>
                                      </p:tavLst>
                                    </p:anim>
                                    <p:anim calcmode="lin" valueType="num">
                                      <p:cBhvr>
                                        <p:cTn id="130" dur="1000"/>
                                        <p:tgtEl>
                                          <p:spTgt spid="36"/>
                                        </p:tgtEl>
                                        <p:attrNameLst>
                                          <p:attrName>ppt_y</p:attrName>
                                        </p:attrNameLst>
                                      </p:cBhvr>
                                      <p:tavLst>
                                        <p:tav tm="0">
                                          <p:val>
                                            <p:strVal val="ppt_y"/>
                                          </p:val>
                                        </p:tav>
                                        <p:tav tm="100000">
                                          <p:val>
                                            <p:strVal val="ppt_y-.1"/>
                                          </p:val>
                                        </p:tav>
                                      </p:tavLst>
                                    </p:anim>
                                    <p:set>
                                      <p:cBhvr>
                                        <p:cTn id="131" dur="1" fill="hold">
                                          <p:stCondLst>
                                            <p:cond delay="999"/>
                                          </p:stCondLst>
                                        </p:cTn>
                                        <p:tgtEl>
                                          <p:spTgt spid="36"/>
                                        </p:tgtEl>
                                        <p:attrNameLst>
                                          <p:attrName>style.visibility</p:attrName>
                                        </p:attrNameLst>
                                      </p:cBhvr>
                                      <p:to>
                                        <p:strVal val="hidden"/>
                                      </p:to>
                                    </p:set>
                                  </p:childTnLst>
                                </p:cTn>
                              </p:par>
                              <p:par>
                                <p:cTn id="132" presetID="42" presetClass="entr" presetSubtype="0" fill="hold" nodeType="with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1000"/>
                                        <p:tgtEl>
                                          <p:spTgt spid="38"/>
                                        </p:tgtEl>
                                      </p:cBhvr>
                                    </p:animEffect>
                                    <p:anim calcmode="lin" valueType="num">
                                      <p:cBhvr>
                                        <p:cTn id="135" dur="1000" fill="hold"/>
                                        <p:tgtEl>
                                          <p:spTgt spid="38"/>
                                        </p:tgtEl>
                                        <p:attrNameLst>
                                          <p:attrName>ppt_x</p:attrName>
                                        </p:attrNameLst>
                                      </p:cBhvr>
                                      <p:tavLst>
                                        <p:tav tm="0">
                                          <p:val>
                                            <p:strVal val="#ppt_x"/>
                                          </p:val>
                                        </p:tav>
                                        <p:tav tm="100000">
                                          <p:val>
                                            <p:strVal val="#ppt_x"/>
                                          </p:val>
                                        </p:tav>
                                      </p:tavLst>
                                    </p:anim>
                                    <p:anim calcmode="lin" valueType="num">
                                      <p:cBhvr>
                                        <p:cTn id="1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7" presetClass="exit" presetSubtype="0" fill="hold" nodeType="clickEffect">
                                  <p:stCondLst>
                                    <p:cond delay="0"/>
                                  </p:stCondLst>
                                  <p:childTnLst>
                                    <p:animEffect transition="out" filter="fade">
                                      <p:cBhvr>
                                        <p:cTn id="140" dur="1000"/>
                                        <p:tgtEl>
                                          <p:spTgt spid="38"/>
                                        </p:tgtEl>
                                      </p:cBhvr>
                                    </p:animEffect>
                                    <p:anim calcmode="lin" valueType="num">
                                      <p:cBhvr>
                                        <p:cTn id="141" dur="1000"/>
                                        <p:tgtEl>
                                          <p:spTgt spid="38"/>
                                        </p:tgtEl>
                                        <p:attrNameLst>
                                          <p:attrName>ppt_x</p:attrName>
                                        </p:attrNameLst>
                                      </p:cBhvr>
                                      <p:tavLst>
                                        <p:tav tm="0">
                                          <p:val>
                                            <p:strVal val="ppt_x"/>
                                          </p:val>
                                        </p:tav>
                                        <p:tav tm="100000">
                                          <p:val>
                                            <p:strVal val="ppt_x"/>
                                          </p:val>
                                        </p:tav>
                                      </p:tavLst>
                                    </p:anim>
                                    <p:anim calcmode="lin" valueType="num">
                                      <p:cBhvr>
                                        <p:cTn id="142" dur="1000"/>
                                        <p:tgtEl>
                                          <p:spTgt spid="38"/>
                                        </p:tgtEl>
                                        <p:attrNameLst>
                                          <p:attrName>ppt_y</p:attrName>
                                        </p:attrNameLst>
                                      </p:cBhvr>
                                      <p:tavLst>
                                        <p:tav tm="0">
                                          <p:val>
                                            <p:strVal val="ppt_y"/>
                                          </p:val>
                                        </p:tav>
                                        <p:tav tm="100000">
                                          <p:val>
                                            <p:strVal val="ppt_y-.1"/>
                                          </p:val>
                                        </p:tav>
                                      </p:tavLst>
                                    </p:anim>
                                    <p:set>
                                      <p:cBhvr>
                                        <p:cTn id="143" dur="1" fill="hold">
                                          <p:stCondLst>
                                            <p:cond delay="999"/>
                                          </p:stCondLst>
                                        </p:cTn>
                                        <p:tgtEl>
                                          <p:spTgt spid="38"/>
                                        </p:tgtEl>
                                        <p:attrNameLst>
                                          <p:attrName>style.visibility</p:attrName>
                                        </p:attrNameLst>
                                      </p:cBhvr>
                                      <p:to>
                                        <p:strVal val="hidden"/>
                                      </p:to>
                                    </p:set>
                                  </p:childTnLst>
                                </p:cTn>
                              </p:par>
                              <p:par>
                                <p:cTn id="144" presetID="42" presetClass="entr" presetSubtype="0" fill="hold" nodeType="with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1000"/>
                                        <p:tgtEl>
                                          <p:spTgt spid="40"/>
                                        </p:tgtEl>
                                      </p:cBhvr>
                                    </p:animEffect>
                                    <p:anim calcmode="lin" valueType="num">
                                      <p:cBhvr>
                                        <p:cTn id="147" dur="1000" fill="hold"/>
                                        <p:tgtEl>
                                          <p:spTgt spid="40"/>
                                        </p:tgtEl>
                                        <p:attrNameLst>
                                          <p:attrName>ppt_x</p:attrName>
                                        </p:attrNameLst>
                                      </p:cBhvr>
                                      <p:tavLst>
                                        <p:tav tm="0">
                                          <p:val>
                                            <p:strVal val="#ppt_x"/>
                                          </p:val>
                                        </p:tav>
                                        <p:tav tm="100000">
                                          <p:val>
                                            <p:strVal val="#ppt_x"/>
                                          </p:val>
                                        </p:tav>
                                      </p:tavLst>
                                    </p:anim>
                                    <p:anim calcmode="lin" valueType="num">
                                      <p:cBhvr>
                                        <p:cTn id="14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P spid="16" grpId="0" animBg="1"/>
      <p:bldP spid="3" grpId="0"/>
      <p:bldP spid="3" grpId="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7" name="Picture 16"/>
          <p:cNvPicPr/>
          <p:nvPr/>
        </p:nvPicPr>
        <p:blipFill>
          <a:blip r:embed="rId2" cstate="print">
            <a:extLst>
              <a:ext uri="{28A0092B-C50C-407E-A947-70E740481C1C}">
                <a14:useLocalDpi xmlns:a14="http://schemas.microsoft.com/office/drawing/2010/main" val="0"/>
              </a:ext>
            </a:extLst>
          </a:blip>
          <a:stretch>
            <a:fillRect/>
          </a:stretch>
        </p:blipFill>
        <p:spPr>
          <a:xfrm>
            <a:off x="4733926" y="1239711"/>
            <a:ext cx="6858000" cy="3637675"/>
          </a:xfrm>
          <a:prstGeom prst="rect">
            <a:avLst/>
          </a:prstGeom>
        </p:spPr>
      </p:pic>
      <p:sp>
        <p:nvSpPr>
          <p:cNvPr id="5" name="TextBox 4"/>
          <p:cNvSpPr txBox="1"/>
          <p:nvPr/>
        </p:nvSpPr>
        <p:spPr>
          <a:xfrm>
            <a:off x="7477125" y="695325"/>
            <a:ext cx="2114549" cy="383694"/>
          </a:xfrm>
          <a:prstGeom prst="rect">
            <a:avLst/>
          </a:prstGeom>
          <a:noFill/>
        </p:spPr>
        <p:txBody>
          <a:bodyPr wrap="square" rtlCol="0">
            <a:spAutoFit/>
          </a:bodyPr>
          <a:lstStyle/>
          <a:p>
            <a:r>
              <a:rPr lang="en-US" b="1" smtClean="0"/>
              <a:t>Usecase tổng quan</a:t>
            </a:r>
            <a:endParaRPr lang="en-US" b="1"/>
          </a:p>
        </p:txBody>
      </p:sp>
      <p:pic>
        <p:nvPicPr>
          <p:cNvPr id="6" name="QTHT">
            <a:hlinkClick r:id="rId3" action="ppaction://hlinksldjump"/>
          </p:cNvPr>
          <p:cNvPicPr>
            <a:picLocks noChangeAspect="1"/>
          </p:cNvPicPr>
          <p:nvPr/>
        </p:nvPicPr>
        <p:blipFill>
          <a:blip r:embed="rId4"/>
          <a:stretch>
            <a:fillRect/>
          </a:stretch>
        </p:blipFill>
        <p:spPr>
          <a:xfrm>
            <a:off x="7891398" y="1206300"/>
            <a:ext cx="924054" cy="562053"/>
          </a:xfrm>
          <a:prstGeom prst="rect">
            <a:avLst/>
          </a:prstGeom>
        </p:spPr>
      </p:pic>
      <p:pic>
        <p:nvPicPr>
          <p:cNvPr id="7" name="QTKS">
            <a:hlinkClick r:id="rId5" action="ppaction://hlinksldjump"/>
          </p:cNvPr>
          <p:cNvPicPr>
            <a:picLocks noChangeAspect="1"/>
          </p:cNvPicPr>
          <p:nvPr/>
        </p:nvPicPr>
        <p:blipFill>
          <a:blip r:embed="rId6"/>
          <a:stretch>
            <a:fillRect/>
          </a:stretch>
        </p:blipFill>
        <p:spPr>
          <a:xfrm>
            <a:off x="7891398" y="1792239"/>
            <a:ext cx="1000265" cy="581106"/>
          </a:xfrm>
          <a:prstGeom prst="rect">
            <a:avLst/>
          </a:prstGeom>
        </p:spPr>
      </p:pic>
      <p:pic>
        <p:nvPicPr>
          <p:cNvPr id="11" name="QLDG">
            <a:hlinkClick r:id="rId7" action="ppaction://hlinksldjump"/>
          </p:cNvPr>
          <p:cNvPicPr>
            <a:picLocks noChangeAspect="1"/>
          </p:cNvPicPr>
          <p:nvPr/>
        </p:nvPicPr>
        <p:blipFill>
          <a:blip r:embed="rId8"/>
          <a:stretch>
            <a:fillRect/>
          </a:stretch>
        </p:blipFill>
        <p:spPr>
          <a:xfrm>
            <a:off x="7929503" y="2359131"/>
            <a:ext cx="885949" cy="600159"/>
          </a:xfrm>
          <a:prstGeom prst="rect">
            <a:avLst/>
          </a:prstGeom>
        </p:spPr>
      </p:pic>
      <p:pic>
        <p:nvPicPr>
          <p:cNvPr id="12" name="QLMT">
            <a:hlinkClick r:id="rId9" action="ppaction://hlinksldjump"/>
          </p:cNvPr>
          <p:cNvPicPr>
            <a:picLocks noChangeAspect="1"/>
          </p:cNvPicPr>
          <p:nvPr/>
        </p:nvPicPr>
        <p:blipFill>
          <a:blip r:embed="rId10"/>
          <a:stretch>
            <a:fillRect/>
          </a:stretch>
        </p:blipFill>
        <p:spPr>
          <a:xfrm>
            <a:off x="7929504" y="3022865"/>
            <a:ext cx="962159" cy="590632"/>
          </a:xfrm>
          <a:prstGeom prst="rect">
            <a:avLst/>
          </a:prstGeom>
        </p:spPr>
      </p:pic>
      <p:pic>
        <p:nvPicPr>
          <p:cNvPr id="21" name="TKBC">
            <a:hlinkClick r:id="rId11" action="ppaction://hlinksldjump"/>
          </p:cNvPr>
          <p:cNvPicPr>
            <a:picLocks noChangeAspect="1"/>
          </p:cNvPicPr>
          <p:nvPr/>
        </p:nvPicPr>
        <p:blipFill>
          <a:blip r:embed="rId12"/>
          <a:stretch>
            <a:fillRect/>
          </a:stretch>
        </p:blipFill>
        <p:spPr>
          <a:xfrm>
            <a:off x="7829476" y="3626231"/>
            <a:ext cx="1124107" cy="609685"/>
          </a:xfrm>
          <a:prstGeom prst="rect">
            <a:avLst/>
          </a:prstGeom>
        </p:spPr>
      </p:pic>
      <p:pic>
        <p:nvPicPr>
          <p:cNvPr id="23" name="TK">
            <a:hlinkClick r:id="rId13" action="ppaction://hlinksldjump"/>
          </p:cNvPr>
          <p:cNvPicPr>
            <a:picLocks noChangeAspect="1"/>
          </p:cNvPicPr>
          <p:nvPr/>
        </p:nvPicPr>
        <p:blipFill>
          <a:blip r:embed="rId14"/>
          <a:stretch>
            <a:fillRect/>
          </a:stretch>
        </p:blipFill>
        <p:spPr>
          <a:xfrm>
            <a:off x="7996178" y="4231226"/>
            <a:ext cx="847843" cy="666843"/>
          </a:xfrm>
          <a:prstGeom prst="rect">
            <a:avLst/>
          </a:prstGeom>
        </p:spPr>
      </p:pic>
    </p:spTree>
    <p:extLst>
      <p:ext uri="{BB962C8B-B14F-4D97-AF65-F5344CB8AC3E}">
        <p14:creationId xmlns:p14="http://schemas.microsoft.com/office/powerpoint/2010/main" val="40787408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childTnLst>
                          </p:cTn>
                        </p:par>
                        <p:par>
                          <p:cTn id="18" fill="hold">
                            <p:stCondLst>
                              <p:cond delay="111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70" fill="hold"/>
                                        <p:tgtEl>
                                          <p:spTgt spid="8"/>
                                        </p:tgtEl>
                                        <p:attrNameLst>
                                          <p:attrName>ppt_w</p:attrName>
                                        </p:attrNameLst>
                                      </p:cBhvr>
                                      <p:tavLst>
                                        <p:tav tm="0">
                                          <p:val>
                                            <p:fltVal val="0"/>
                                          </p:val>
                                        </p:tav>
                                        <p:tav tm="100000">
                                          <p:val>
                                            <p:strVal val="#ppt_w"/>
                                          </p:val>
                                        </p:tav>
                                      </p:tavLst>
                                    </p:anim>
                                    <p:anim calcmode="lin" valueType="num">
                                      <p:cBhvr>
                                        <p:cTn id="22" dur="370" fill="hold"/>
                                        <p:tgtEl>
                                          <p:spTgt spid="8"/>
                                        </p:tgtEl>
                                        <p:attrNameLst>
                                          <p:attrName>ppt_h</p:attrName>
                                        </p:attrNameLst>
                                      </p:cBhvr>
                                      <p:tavLst>
                                        <p:tav tm="0">
                                          <p:val>
                                            <p:fltVal val="0"/>
                                          </p:val>
                                        </p:tav>
                                        <p:tav tm="100000">
                                          <p:val>
                                            <p:strVal val="#ppt_h"/>
                                          </p:val>
                                        </p:tav>
                                      </p:tavLst>
                                    </p:anim>
                                    <p:animEffect transition="in" filter="fade">
                                      <p:cBhvr>
                                        <p:cTn id="23" dur="370"/>
                                        <p:tgtEl>
                                          <p:spTgt spid="8"/>
                                        </p:tgtEl>
                                      </p:cBhvr>
                                    </p:animEffect>
                                  </p:childTnLst>
                                </p:cTn>
                              </p:par>
                            </p:childTnLst>
                          </p:cTn>
                        </p:par>
                        <p:par>
                          <p:cTn id="24" fill="hold">
                            <p:stCondLst>
                              <p:cond delay="1480"/>
                            </p:stCondLst>
                            <p:childTnLst>
                              <p:par>
                                <p:cTn id="25" presetID="2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370"/>
                                        <p:tgtEl>
                                          <p:spTgt spid="13"/>
                                        </p:tgtEl>
                                      </p:cBhvr>
                                    </p:animEffect>
                                  </p:childTnLst>
                                </p:cTn>
                              </p:par>
                            </p:childTnLst>
                          </p:cTn>
                        </p:par>
                        <p:par>
                          <p:cTn id="28" fill="hold">
                            <p:stCondLst>
                              <p:cond delay="1850"/>
                            </p:stCondLst>
                            <p:childTnLst>
                              <p:par>
                                <p:cTn id="29" presetID="16" presetClass="entr" presetSubtype="37"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outVertical)">
                                      <p:cBhvr>
                                        <p:cTn id="31" dur="370"/>
                                        <p:tgtEl>
                                          <p:spTgt spid="30"/>
                                        </p:tgtEl>
                                      </p:cBhvr>
                                    </p:animEffect>
                                  </p:childTnLst>
                                </p:cTn>
                              </p:par>
                            </p:childTnLst>
                          </p:cTn>
                        </p:par>
                        <p:par>
                          <p:cTn id="32" fill="hold">
                            <p:stCondLst>
                              <p:cond delay="2220"/>
                            </p:stCondLst>
                            <p:childTnLst>
                              <p:par>
                                <p:cTn id="33" presetID="16" presetClass="entr" presetSubtype="37"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outVertical)">
                                      <p:cBhvr>
                                        <p:cTn id="35" dur="37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outVertic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30" grpId="0" animBg="1"/>
      <p:bldP spid="33" grpId="0" animBg="1"/>
      <p:bldP spid="16"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5505450" y="615669"/>
            <a:ext cx="5162549" cy="4228595"/>
          </a:xfrm>
          <a:prstGeom prst="rect">
            <a:avLst/>
          </a:prstGeom>
        </p:spPr>
      </p:pic>
      <p:pic>
        <p:nvPicPr>
          <p:cNvPr id="18" name="QTHT">
            <a:hlinkClick r:id="rId4" action="ppaction://hlinksldjump"/>
          </p:cNvPr>
          <p:cNvPicPr>
            <a:picLocks noChangeAspect="1"/>
          </p:cNvPicPr>
          <p:nvPr/>
        </p:nvPicPr>
        <p:blipFill>
          <a:blip r:embed="rId5"/>
          <a:stretch>
            <a:fillRect/>
          </a:stretch>
        </p:blipFill>
        <p:spPr>
          <a:xfrm>
            <a:off x="4600165" y="850874"/>
            <a:ext cx="924054" cy="562053"/>
          </a:xfrm>
          <a:prstGeom prst="rect">
            <a:avLst/>
          </a:prstGeom>
        </p:spPr>
      </p:pic>
    </p:spTree>
    <p:extLst>
      <p:ext uri="{BB962C8B-B14F-4D97-AF65-F5344CB8AC3E}">
        <p14:creationId xmlns:p14="http://schemas.microsoft.com/office/powerpoint/2010/main" val="32668205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2" name="QTKS">
            <a:hlinkClick r:id="rId3" action="ppaction://hlinksldjump"/>
          </p:cNvPr>
          <p:cNvPicPr>
            <a:picLocks noChangeAspect="1"/>
          </p:cNvPicPr>
          <p:nvPr/>
        </p:nvPicPr>
        <p:blipFill>
          <a:blip r:embed="rId4"/>
          <a:stretch>
            <a:fillRect/>
          </a:stretch>
        </p:blipFill>
        <p:spPr>
          <a:xfrm>
            <a:off x="4599883" y="1103324"/>
            <a:ext cx="1000265" cy="581106"/>
          </a:xfrm>
          <a:prstGeom prst="rect">
            <a:avLst/>
          </a:prstGeom>
        </p:spPr>
      </p:pic>
      <p:pic>
        <p:nvPicPr>
          <p:cNvPr id="14" name="Picture 13"/>
          <p:cNvPicPr/>
          <p:nvPr/>
        </p:nvPicPr>
        <p:blipFill>
          <a:blip r:embed="rId5">
            <a:extLst>
              <a:ext uri="{28A0092B-C50C-407E-A947-70E740481C1C}">
                <a14:useLocalDpi xmlns:a14="http://schemas.microsoft.com/office/drawing/2010/main" val="0"/>
              </a:ext>
            </a:extLst>
          </a:blip>
          <a:stretch>
            <a:fillRect/>
          </a:stretch>
        </p:blipFill>
        <p:spPr>
          <a:xfrm>
            <a:off x="6305024" y="794233"/>
            <a:ext cx="4058175" cy="4002405"/>
          </a:xfrm>
          <a:prstGeom prst="rect">
            <a:avLst/>
          </a:prstGeom>
        </p:spPr>
      </p:pic>
    </p:spTree>
    <p:extLst>
      <p:ext uri="{BB962C8B-B14F-4D97-AF65-F5344CB8AC3E}">
        <p14:creationId xmlns:p14="http://schemas.microsoft.com/office/powerpoint/2010/main" val="15575743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3" name="Picture 2"/>
          <p:cNvPicPr>
            <a:picLocks noChangeAspect="1"/>
          </p:cNvPicPr>
          <p:nvPr/>
        </p:nvPicPr>
        <p:blipFill>
          <a:blip r:embed="rId3"/>
          <a:stretch>
            <a:fillRect/>
          </a:stretch>
        </p:blipFill>
        <p:spPr>
          <a:xfrm>
            <a:off x="4605275" y="1412927"/>
            <a:ext cx="885949" cy="600159"/>
          </a:xfrm>
          <a:prstGeom prst="rect">
            <a:avLst/>
          </a:prstGeom>
        </p:spPr>
      </p:pic>
      <p:pic>
        <p:nvPicPr>
          <p:cNvPr id="15" name="Picture 14"/>
          <p:cNvPicPr/>
          <p:nvPr/>
        </p:nvPicPr>
        <p:blipFill>
          <a:blip r:embed="rId4">
            <a:extLst>
              <a:ext uri="{28A0092B-C50C-407E-A947-70E740481C1C}">
                <a14:useLocalDpi xmlns:a14="http://schemas.microsoft.com/office/drawing/2010/main" val="0"/>
              </a:ext>
            </a:extLst>
          </a:blip>
          <a:stretch>
            <a:fillRect/>
          </a:stretch>
        </p:blipFill>
        <p:spPr>
          <a:xfrm>
            <a:off x="5962647" y="800100"/>
            <a:ext cx="3968118" cy="3850913"/>
          </a:xfrm>
          <a:prstGeom prst="rect">
            <a:avLst/>
          </a:prstGeom>
        </p:spPr>
      </p:pic>
    </p:spTree>
    <p:extLst>
      <p:ext uri="{BB962C8B-B14F-4D97-AF65-F5344CB8AC3E}">
        <p14:creationId xmlns:p14="http://schemas.microsoft.com/office/powerpoint/2010/main" val="360948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2" name="QLMT">
            <a:hlinkClick r:id="rId3" action="ppaction://hlinksldjump"/>
          </p:cNvPr>
          <p:cNvPicPr>
            <a:picLocks noChangeAspect="1"/>
          </p:cNvPicPr>
          <p:nvPr/>
        </p:nvPicPr>
        <p:blipFill>
          <a:blip r:embed="rId4"/>
          <a:stretch>
            <a:fillRect/>
          </a:stretch>
        </p:blipFill>
        <p:spPr>
          <a:xfrm>
            <a:off x="4600162" y="1660790"/>
            <a:ext cx="962159" cy="590632"/>
          </a:xfrm>
          <a:prstGeom prst="rect">
            <a:avLst/>
          </a:prstGeom>
        </p:spPr>
      </p:pic>
      <p:pic>
        <p:nvPicPr>
          <p:cNvPr id="14" name="Picture 13"/>
          <p:cNvPicPr/>
          <p:nvPr/>
        </p:nvPicPr>
        <p:blipFill>
          <a:blip r:embed="rId5" cstate="print">
            <a:extLst>
              <a:ext uri="{28A0092B-C50C-407E-A947-70E740481C1C}">
                <a14:useLocalDpi xmlns:a14="http://schemas.microsoft.com/office/drawing/2010/main" val="0"/>
              </a:ext>
            </a:extLst>
          </a:blip>
          <a:stretch>
            <a:fillRect/>
          </a:stretch>
        </p:blipFill>
        <p:spPr>
          <a:xfrm>
            <a:off x="6112257" y="644244"/>
            <a:ext cx="4441444" cy="4228595"/>
          </a:xfrm>
          <a:prstGeom prst="rect">
            <a:avLst/>
          </a:prstGeom>
        </p:spPr>
      </p:pic>
    </p:spTree>
    <p:extLst>
      <p:ext uri="{BB962C8B-B14F-4D97-AF65-F5344CB8AC3E}">
        <p14:creationId xmlns:p14="http://schemas.microsoft.com/office/powerpoint/2010/main" val="605965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5" name="TKBC">
            <a:hlinkClick r:id="rId3" action="ppaction://hlinksldjump"/>
          </p:cNvPr>
          <p:cNvPicPr>
            <a:picLocks noChangeAspect="1"/>
          </p:cNvPicPr>
          <p:nvPr/>
        </p:nvPicPr>
        <p:blipFill>
          <a:blip r:embed="rId4"/>
          <a:stretch>
            <a:fillRect/>
          </a:stretch>
        </p:blipFill>
        <p:spPr>
          <a:xfrm>
            <a:off x="4586633" y="1483106"/>
            <a:ext cx="1124107" cy="609685"/>
          </a:xfrm>
          <a:prstGeom prst="rect">
            <a:avLst/>
          </a:prstGeom>
        </p:spPr>
      </p:pic>
      <p:pic>
        <p:nvPicPr>
          <p:cNvPr id="17" name="Picture 16"/>
          <p:cNvPicPr/>
          <p:nvPr/>
        </p:nvPicPr>
        <p:blipFill>
          <a:blip r:embed="rId5">
            <a:extLst>
              <a:ext uri="{28A0092B-C50C-407E-A947-70E740481C1C}">
                <a14:useLocalDpi xmlns:a14="http://schemas.microsoft.com/office/drawing/2010/main" val="0"/>
              </a:ext>
            </a:extLst>
          </a:blip>
          <a:stretch>
            <a:fillRect/>
          </a:stretch>
        </p:blipFill>
        <p:spPr>
          <a:xfrm>
            <a:off x="6002350" y="1039979"/>
            <a:ext cx="4288155" cy="3756660"/>
          </a:xfrm>
          <a:prstGeom prst="rect">
            <a:avLst/>
          </a:prstGeom>
        </p:spPr>
      </p:pic>
    </p:spTree>
    <p:extLst>
      <p:ext uri="{BB962C8B-B14F-4D97-AF65-F5344CB8AC3E}">
        <p14:creationId xmlns:p14="http://schemas.microsoft.com/office/powerpoint/2010/main" val="2127680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5" name="Picture 4"/>
          <p:cNvPicPr>
            <a:picLocks noChangeAspect="1"/>
          </p:cNvPicPr>
          <p:nvPr/>
        </p:nvPicPr>
        <p:blipFill>
          <a:blip r:embed="rId3"/>
          <a:stretch>
            <a:fillRect/>
          </a:stretch>
        </p:blipFill>
        <p:spPr>
          <a:xfrm>
            <a:off x="4604870" y="1619203"/>
            <a:ext cx="847843" cy="666843"/>
          </a:xfrm>
          <a:prstGeom prst="rect">
            <a:avLst/>
          </a:prstGeom>
        </p:spPr>
      </p:pic>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6057897" y="904875"/>
            <a:ext cx="4391028" cy="3667301"/>
          </a:xfrm>
          <a:prstGeom prst="rect">
            <a:avLst/>
          </a:prstGeom>
        </p:spPr>
      </p:pic>
    </p:spTree>
    <p:extLst>
      <p:ext uri="{BB962C8B-B14F-4D97-AF65-F5344CB8AC3E}">
        <p14:creationId xmlns:p14="http://schemas.microsoft.com/office/powerpoint/2010/main" val="4103679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EDB62D4-1B74-415D-A933-5F6D22078135}"/>
              </a:ext>
            </a:extLst>
          </p:cNvPr>
          <p:cNvSpPr/>
          <p:nvPr/>
        </p:nvSpPr>
        <p:spPr>
          <a:xfrm flipV="1">
            <a:off x="7140742" y="3301375"/>
            <a:ext cx="5219701" cy="33760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4" name="TextBox 3">
            <a:extLst>
              <a:ext uri="{FF2B5EF4-FFF2-40B4-BE49-F238E27FC236}">
                <a16:creationId xmlns="" xmlns:a16="http://schemas.microsoft.com/office/drawing/2014/main" id="{5D58499F-F5F7-4897-AF9F-3EFBD0D12ADB}"/>
              </a:ext>
            </a:extLst>
          </p:cNvPr>
          <p:cNvSpPr txBox="1"/>
          <p:nvPr/>
        </p:nvSpPr>
        <p:spPr>
          <a:xfrm>
            <a:off x="5557838" y="2430379"/>
            <a:ext cx="1219200" cy="707886"/>
          </a:xfrm>
          <a:prstGeom prst="rect">
            <a:avLst/>
          </a:prstGeom>
          <a:noFill/>
        </p:spPr>
        <p:txBody>
          <a:bodyPr wrap="square" rtlCol="0">
            <a:spAutoFit/>
          </a:bodyPr>
          <a:lstStyle/>
          <a:p>
            <a:pPr algn="ctr"/>
            <a:r>
              <a:rPr lang="id-ID" sz="4000" dirty="0">
                <a:solidFill>
                  <a:prstClr val="white"/>
                </a:solidFill>
                <a:latin typeface="Bebas Neue" panose="020B0606020202050201" pitchFamily="34" charset="0"/>
              </a:rPr>
              <a:t>A</a:t>
            </a:r>
          </a:p>
        </p:txBody>
      </p:sp>
      <p:sp>
        <p:nvSpPr>
          <p:cNvPr id="5" name="TextBox 4">
            <a:extLst>
              <a:ext uri="{FF2B5EF4-FFF2-40B4-BE49-F238E27FC236}">
                <a16:creationId xmlns="" xmlns:a16="http://schemas.microsoft.com/office/drawing/2014/main" id="{7216C3D4-8F2C-4C3F-BDB1-1C2A4F8E8727}"/>
              </a:ext>
            </a:extLst>
          </p:cNvPr>
          <p:cNvSpPr txBox="1"/>
          <p:nvPr/>
        </p:nvSpPr>
        <p:spPr>
          <a:xfrm>
            <a:off x="4981074" y="4018546"/>
            <a:ext cx="2461712" cy="337606"/>
          </a:xfrm>
          <a:prstGeom prst="rect">
            <a:avLst/>
          </a:prstGeom>
          <a:noFill/>
        </p:spPr>
        <p:txBody>
          <a:bodyPr wrap="square" rtlCol="0">
            <a:prstTxWarp prst="textPlain">
              <a:avLst/>
            </a:prstTxWarp>
            <a:spAutoFit/>
          </a:bodyPr>
          <a:lstStyle/>
          <a:p>
            <a:pPr algn="ctr"/>
            <a:r>
              <a:rPr lang="id-ID" sz="4000" dirty="0">
                <a:solidFill>
                  <a:prstClr val="white"/>
                </a:solidFill>
                <a:latin typeface="Bebas Neue" panose="020B0606020202050201" pitchFamily="34" charset="0"/>
              </a:rPr>
              <a:t>presentation</a:t>
            </a:r>
          </a:p>
        </p:txBody>
      </p:sp>
      <p:sp>
        <p:nvSpPr>
          <p:cNvPr id="6" name="TextBox 5">
            <a:extLst>
              <a:ext uri="{FF2B5EF4-FFF2-40B4-BE49-F238E27FC236}">
                <a16:creationId xmlns="" xmlns:a16="http://schemas.microsoft.com/office/drawing/2014/main" id="{49692B44-4286-4832-A565-998424307963}"/>
              </a:ext>
            </a:extLst>
          </p:cNvPr>
          <p:cNvSpPr txBox="1"/>
          <p:nvPr/>
        </p:nvSpPr>
        <p:spPr>
          <a:xfrm>
            <a:off x="5320470" y="3286620"/>
            <a:ext cx="204653" cy="337606"/>
          </a:xfrm>
          <a:prstGeom prst="rect">
            <a:avLst/>
          </a:prstGeom>
          <a:noFill/>
        </p:spPr>
        <p:txBody>
          <a:bodyPr wrap="square" rtlCol="0">
            <a:prstTxWarp prst="textPlain">
              <a:avLst/>
            </a:prstTxWarp>
            <a:spAutoFit/>
          </a:bodyPr>
          <a:lstStyle/>
          <a:p>
            <a:pPr algn="ctr"/>
            <a:r>
              <a:rPr lang="id-ID" sz="4000" dirty="0">
                <a:solidFill>
                  <a:srgbClr val="C03C2E"/>
                </a:solidFill>
                <a:latin typeface="Bebas Neue" panose="020B0606020202050201" pitchFamily="34" charset="0"/>
              </a:rPr>
              <a:t>S</a:t>
            </a:r>
            <a:endParaRPr lang="id-ID" sz="4000" dirty="0">
              <a:solidFill>
                <a:prstClr val="white"/>
              </a:solidFill>
              <a:latin typeface="Bebas Neue" panose="020B0606020202050201" pitchFamily="34" charset="0"/>
            </a:endParaRPr>
          </a:p>
        </p:txBody>
      </p:sp>
      <p:sp>
        <p:nvSpPr>
          <p:cNvPr id="8" name="TextBox 7">
            <a:extLst>
              <a:ext uri="{FF2B5EF4-FFF2-40B4-BE49-F238E27FC236}">
                <a16:creationId xmlns="" xmlns:a16="http://schemas.microsoft.com/office/drawing/2014/main" id="{ED8FD02E-1160-4F87-B578-357A61317895}"/>
              </a:ext>
            </a:extLst>
          </p:cNvPr>
          <p:cNvSpPr txBox="1"/>
          <p:nvPr/>
        </p:nvSpPr>
        <p:spPr>
          <a:xfrm>
            <a:off x="5614490" y="3286620"/>
            <a:ext cx="204653" cy="337606"/>
          </a:xfrm>
          <a:prstGeom prst="rect">
            <a:avLst/>
          </a:prstGeom>
          <a:noFill/>
        </p:spPr>
        <p:txBody>
          <a:bodyPr wrap="square" rtlCol="0">
            <a:prstTxWarp prst="textPlain">
              <a:avLst/>
            </a:prstTxWarp>
            <a:spAutoFit/>
          </a:bodyPr>
          <a:lstStyle/>
          <a:p>
            <a:pPr algn="ctr"/>
            <a:r>
              <a:rPr lang="id-ID" sz="4000" dirty="0">
                <a:solidFill>
                  <a:srgbClr val="FFC000"/>
                </a:solidFill>
                <a:latin typeface="Bebas Neue" panose="020B0606020202050201" pitchFamily="34" charset="0"/>
              </a:rPr>
              <a:t>c</a:t>
            </a:r>
          </a:p>
        </p:txBody>
      </p:sp>
      <p:sp>
        <p:nvSpPr>
          <p:cNvPr id="9" name="TextBox 8">
            <a:extLst>
              <a:ext uri="{FF2B5EF4-FFF2-40B4-BE49-F238E27FC236}">
                <a16:creationId xmlns="" xmlns:a16="http://schemas.microsoft.com/office/drawing/2014/main" id="{102F1320-9AA5-4869-BEB6-FDCA6A5E8E84}"/>
              </a:ext>
            </a:extLst>
          </p:cNvPr>
          <p:cNvSpPr txBox="1"/>
          <p:nvPr/>
        </p:nvSpPr>
        <p:spPr>
          <a:xfrm>
            <a:off x="5908510" y="3286620"/>
            <a:ext cx="204653" cy="337606"/>
          </a:xfrm>
          <a:prstGeom prst="rect">
            <a:avLst/>
          </a:prstGeom>
          <a:noFill/>
        </p:spPr>
        <p:txBody>
          <a:bodyPr wrap="square" rtlCol="0">
            <a:prstTxWarp prst="textPlain">
              <a:avLst/>
            </a:prstTxWarp>
            <a:spAutoFit/>
          </a:bodyPr>
          <a:lstStyle/>
          <a:p>
            <a:pPr algn="ctr"/>
            <a:r>
              <a:rPr lang="id-ID" sz="4000" dirty="0">
                <a:solidFill>
                  <a:srgbClr val="FFFF00"/>
                </a:solidFill>
                <a:latin typeface="Bebas Neue" panose="020B0606020202050201" pitchFamily="34" charset="0"/>
              </a:rPr>
              <a:t>h</a:t>
            </a:r>
          </a:p>
        </p:txBody>
      </p:sp>
      <p:sp>
        <p:nvSpPr>
          <p:cNvPr id="12" name="TextBox 11">
            <a:extLst>
              <a:ext uri="{FF2B5EF4-FFF2-40B4-BE49-F238E27FC236}">
                <a16:creationId xmlns="" xmlns:a16="http://schemas.microsoft.com/office/drawing/2014/main" id="{890EED47-683F-4B20-9611-30728EA9D109}"/>
              </a:ext>
            </a:extLst>
          </p:cNvPr>
          <p:cNvSpPr txBox="1"/>
          <p:nvPr/>
        </p:nvSpPr>
        <p:spPr>
          <a:xfrm>
            <a:off x="6192884" y="3286620"/>
            <a:ext cx="204653" cy="337606"/>
          </a:xfrm>
          <a:prstGeom prst="rect">
            <a:avLst/>
          </a:prstGeom>
          <a:noFill/>
        </p:spPr>
        <p:txBody>
          <a:bodyPr wrap="square" rtlCol="0">
            <a:prstTxWarp prst="textPlain">
              <a:avLst/>
            </a:prstTxWarp>
            <a:spAutoFit/>
          </a:bodyPr>
          <a:lstStyle/>
          <a:p>
            <a:pPr algn="ctr"/>
            <a:r>
              <a:rPr lang="id-ID" sz="4000" dirty="0">
                <a:solidFill>
                  <a:srgbClr val="92D050"/>
                </a:solidFill>
                <a:latin typeface="Bebas Neue" panose="020B0606020202050201" pitchFamily="34" charset="0"/>
              </a:rPr>
              <a:t>o</a:t>
            </a:r>
          </a:p>
        </p:txBody>
      </p:sp>
      <p:sp>
        <p:nvSpPr>
          <p:cNvPr id="13" name="TextBox 12">
            <a:extLst>
              <a:ext uri="{FF2B5EF4-FFF2-40B4-BE49-F238E27FC236}">
                <a16:creationId xmlns="" xmlns:a16="http://schemas.microsoft.com/office/drawing/2014/main" id="{AE95AEC8-27F8-43C7-9B1C-D83DBBF25C20}"/>
              </a:ext>
            </a:extLst>
          </p:cNvPr>
          <p:cNvSpPr txBox="1"/>
          <p:nvPr/>
        </p:nvSpPr>
        <p:spPr>
          <a:xfrm>
            <a:off x="6477258" y="3286620"/>
            <a:ext cx="204653" cy="337606"/>
          </a:xfrm>
          <a:prstGeom prst="rect">
            <a:avLst/>
          </a:prstGeom>
          <a:noFill/>
        </p:spPr>
        <p:txBody>
          <a:bodyPr wrap="square" rtlCol="0">
            <a:prstTxWarp prst="textPlain">
              <a:avLst/>
            </a:prstTxWarp>
            <a:spAutoFit/>
          </a:bodyPr>
          <a:lstStyle/>
          <a:p>
            <a:pPr algn="ctr"/>
            <a:r>
              <a:rPr lang="id-ID" sz="4000" dirty="0">
                <a:solidFill>
                  <a:srgbClr val="00B0F0"/>
                </a:solidFill>
                <a:latin typeface="Bebas Neue" panose="020B0606020202050201" pitchFamily="34" charset="0"/>
              </a:rPr>
              <a:t>o</a:t>
            </a:r>
          </a:p>
        </p:txBody>
      </p:sp>
      <p:sp>
        <p:nvSpPr>
          <p:cNvPr id="14" name="TextBox 13">
            <a:extLst>
              <a:ext uri="{FF2B5EF4-FFF2-40B4-BE49-F238E27FC236}">
                <a16:creationId xmlns="" xmlns:a16="http://schemas.microsoft.com/office/drawing/2014/main" id="{75B39020-5616-43E8-8F55-F18715E7B313}"/>
              </a:ext>
            </a:extLst>
          </p:cNvPr>
          <p:cNvSpPr txBox="1"/>
          <p:nvPr/>
        </p:nvSpPr>
        <p:spPr>
          <a:xfrm>
            <a:off x="6761632" y="3286620"/>
            <a:ext cx="204653" cy="337606"/>
          </a:xfrm>
          <a:prstGeom prst="rect">
            <a:avLst/>
          </a:prstGeom>
          <a:noFill/>
        </p:spPr>
        <p:txBody>
          <a:bodyPr wrap="square" rtlCol="0">
            <a:prstTxWarp prst="textPlain">
              <a:avLst/>
            </a:prstTxWarp>
            <a:spAutoFit/>
          </a:bodyPr>
          <a:lstStyle/>
          <a:p>
            <a:pPr algn="ctr"/>
            <a:r>
              <a:rPr lang="id-ID" sz="4000" dirty="0">
                <a:solidFill>
                  <a:srgbClr val="954ECA"/>
                </a:solidFill>
                <a:latin typeface="Bebas Neue" panose="020B0606020202050201" pitchFamily="34" charset="0"/>
              </a:rPr>
              <a:t>l</a:t>
            </a:r>
          </a:p>
        </p:txBody>
      </p:sp>
      <p:sp>
        <p:nvSpPr>
          <p:cNvPr id="15" name="TextBox 14">
            <a:extLst>
              <a:ext uri="{FF2B5EF4-FFF2-40B4-BE49-F238E27FC236}">
                <a16:creationId xmlns="" xmlns:a16="http://schemas.microsoft.com/office/drawing/2014/main" id="{0067CDA7-0E10-48A1-A02A-2E17782C8444}"/>
              </a:ext>
            </a:extLst>
          </p:cNvPr>
          <p:cNvSpPr txBox="1"/>
          <p:nvPr/>
        </p:nvSpPr>
        <p:spPr>
          <a:xfrm>
            <a:off x="17929" y="-868521"/>
            <a:ext cx="12151372" cy="1446550"/>
          </a:xfrm>
          <a:prstGeom prst="rect">
            <a:avLst/>
          </a:prstGeom>
          <a:noFill/>
        </p:spPr>
        <p:txBody>
          <a:bodyPr wrap="square" rtlCol="0">
            <a:spAutoFit/>
          </a:bodyPr>
          <a:lstStyle/>
          <a:p>
            <a:pPr algn="ctr"/>
            <a:r>
              <a:rPr lang="en-GB" sz="4400" b="1">
                <a:solidFill>
                  <a:srgbClr val="0070C0"/>
                </a:solidFill>
                <a:effectLst>
                  <a:outerShdw blurRad="38100" dist="38100" dir="2700000" algn="tl">
                    <a:srgbClr val="000000">
                      <a:alpha val="43137"/>
                    </a:srgbClr>
                  </a:outerShdw>
                </a:effectLst>
                <a:latin typeface="UVN Moi Hong" panose="03050602040405050B04" pitchFamily="66" charset="0"/>
              </a:rPr>
              <a:t>Trường Đại học Sư phạm Thành Phố Hồ Chí Minh</a:t>
            </a:r>
          </a:p>
          <a:p>
            <a:pPr algn="ctr"/>
            <a:r>
              <a:rPr lang="en-GB" sz="4400" b="1">
                <a:solidFill>
                  <a:srgbClr val="0070C0"/>
                </a:solidFill>
                <a:effectLst>
                  <a:outerShdw blurRad="38100" dist="38100" dir="2700000" algn="tl">
                    <a:srgbClr val="000000">
                      <a:alpha val="43137"/>
                    </a:srgbClr>
                  </a:outerShdw>
                </a:effectLst>
                <a:latin typeface="UVN Moi Hong" panose="03050602040405050B04" pitchFamily="66" charset="0"/>
              </a:rPr>
              <a:t>Khoa Công nghệ thông tin</a:t>
            </a:r>
            <a:endParaRPr lang="en-GB" sz="4400" b="1" dirty="0">
              <a:solidFill>
                <a:srgbClr val="0070C0"/>
              </a:solidFill>
              <a:effectLst>
                <a:outerShdw blurRad="38100" dist="38100" dir="2700000" algn="tl">
                  <a:srgbClr val="000000">
                    <a:alpha val="43137"/>
                  </a:srgbClr>
                </a:outerShdw>
              </a:effectLst>
              <a:latin typeface="UVN Moi Hong" panose="03050602040405050B04" pitchFamily="66" charset="0"/>
            </a:endParaRPr>
          </a:p>
        </p:txBody>
      </p:sp>
      <p:sp>
        <p:nvSpPr>
          <p:cNvPr id="16" name="Oval 15">
            <a:extLst>
              <a:ext uri="{FF2B5EF4-FFF2-40B4-BE49-F238E27FC236}">
                <a16:creationId xmlns:a16="http://schemas.microsoft.com/office/drawing/2014/main" xmlns="" id="{2D7A3053-9293-4739-BFF8-97A2B797685A}"/>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7" name="Oval 16">
            <a:extLst>
              <a:ext uri="{FF2B5EF4-FFF2-40B4-BE49-F238E27FC236}">
                <a16:creationId xmlns:a16="http://schemas.microsoft.com/office/drawing/2014/main" xmlns="" id="{B70BC2C8-B376-41D6-B7BE-544454E1DCD1}"/>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8" name="Oval 17">
            <a:extLst>
              <a:ext uri="{FF2B5EF4-FFF2-40B4-BE49-F238E27FC236}">
                <a16:creationId xmlns:a16="http://schemas.microsoft.com/office/drawing/2014/main" xmlns="" id="{3AC85CA6-43CC-4A73-A76B-27961B992F26}"/>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19" name="Group 18">
            <a:extLst>
              <a:ext uri="{FF2B5EF4-FFF2-40B4-BE49-F238E27FC236}">
                <a16:creationId xmlns:a16="http://schemas.microsoft.com/office/drawing/2014/main" xmlns="" id="{BCAE9CFA-6E76-4190-AE45-FE6BF6A60E6E}"/>
              </a:ext>
            </a:extLst>
          </p:cNvPr>
          <p:cNvGrpSpPr/>
          <p:nvPr/>
        </p:nvGrpSpPr>
        <p:grpSpPr>
          <a:xfrm>
            <a:off x="1097425" y="2103072"/>
            <a:ext cx="10652248" cy="2596678"/>
            <a:chOff x="1097424" y="1966885"/>
            <a:chExt cx="10652249" cy="2596678"/>
          </a:xfrm>
        </p:grpSpPr>
        <p:sp>
          <p:nvSpPr>
            <p:cNvPr id="20" name="Rectangle: Rounded Corners 89">
              <a:extLst>
                <a:ext uri="{FF2B5EF4-FFF2-40B4-BE49-F238E27FC236}">
                  <a16:creationId xmlns:a16="http://schemas.microsoft.com/office/drawing/2014/main" xmlns="" id="{0522D8F2-4E17-4ED5-9819-C820FA222791}"/>
                </a:ext>
              </a:extLst>
            </p:cNvPr>
            <p:cNvSpPr/>
            <p:nvPr/>
          </p:nvSpPr>
          <p:spPr>
            <a:xfrm>
              <a:off x="1108711" y="2235232"/>
              <a:ext cx="10629674" cy="2328331"/>
            </a:xfrm>
            <a:prstGeom prst="roundRect">
              <a:avLst>
                <a:gd name="adj" fmla="val 5080"/>
              </a:avLst>
            </a:prstGeom>
            <a:solidFill>
              <a:schemeClr val="accent4">
                <a:lumMod val="20000"/>
                <a:lumOff val="80000"/>
              </a:schemeClr>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1" name="Rectangle: Rounded Corners 90">
              <a:extLst>
                <a:ext uri="{FF2B5EF4-FFF2-40B4-BE49-F238E27FC236}">
                  <a16:creationId xmlns:a16="http://schemas.microsoft.com/office/drawing/2014/main" xmlns="" id="{B7084CF9-F2EA-464F-8F25-6ED1A7658EB7}"/>
                </a:ext>
              </a:extLst>
            </p:cNvPr>
            <p:cNvSpPr/>
            <p:nvPr/>
          </p:nvSpPr>
          <p:spPr>
            <a:xfrm>
              <a:off x="1097424" y="1966885"/>
              <a:ext cx="10652249" cy="471765"/>
            </a:xfrm>
            <a:prstGeom prst="roundRect">
              <a:avLst/>
            </a:prstGeom>
            <a:solidFill>
              <a:srgbClr val="F8D16A"/>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2" name="Oval 21">
              <a:extLst>
                <a:ext uri="{FF2B5EF4-FFF2-40B4-BE49-F238E27FC236}">
                  <a16:creationId xmlns:a16="http://schemas.microsoft.com/office/drawing/2014/main" xmlns="" id="{51AD1DA1-9855-4466-AA88-40AA42EB3EA2}"/>
                </a:ext>
              </a:extLst>
            </p:cNvPr>
            <p:cNvSpPr/>
            <p:nvPr/>
          </p:nvSpPr>
          <p:spPr>
            <a:xfrm>
              <a:off x="1210452" y="2078824"/>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3" name="Oval 22">
              <a:extLst>
                <a:ext uri="{FF2B5EF4-FFF2-40B4-BE49-F238E27FC236}">
                  <a16:creationId xmlns:a16="http://schemas.microsoft.com/office/drawing/2014/main" xmlns="" id="{6E0E8263-1F33-40E9-8C29-DCFA176F41CF}"/>
                </a:ext>
              </a:extLst>
            </p:cNvPr>
            <p:cNvSpPr/>
            <p:nvPr/>
          </p:nvSpPr>
          <p:spPr>
            <a:xfrm>
              <a:off x="1572430" y="2078824"/>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4" name="Oval 23">
              <a:extLst>
                <a:ext uri="{FF2B5EF4-FFF2-40B4-BE49-F238E27FC236}">
                  <a16:creationId xmlns:a16="http://schemas.microsoft.com/office/drawing/2014/main" xmlns="" id="{C653DC81-34E1-4D94-BD6C-29A8A1906A20}"/>
                </a:ext>
              </a:extLst>
            </p:cNvPr>
            <p:cNvSpPr/>
            <p:nvPr/>
          </p:nvSpPr>
          <p:spPr>
            <a:xfrm>
              <a:off x="1934409" y="2078824"/>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pic>
        <p:nvPicPr>
          <p:cNvPr id="25" name="Graphic 107">
            <a:extLst>
              <a:ext uri="{FF2B5EF4-FFF2-40B4-BE49-F238E27FC236}">
                <a16:creationId xmlns:a16="http://schemas.microsoft.com/office/drawing/2014/main" xmlns="" id="{47F2F522-0CE0-4669-AF59-C153682366EB}"/>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42396" r="88399" b="42284"/>
          <a:stretch/>
        </p:blipFill>
        <p:spPr>
          <a:xfrm>
            <a:off x="10985934" y="3884812"/>
            <a:ext cx="549681" cy="594992"/>
          </a:xfrm>
          <a:prstGeom prst="rect">
            <a:avLst/>
          </a:prstGeom>
        </p:spPr>
      </p:pic>
      <p:sp>
        <p:nvSpPr>
          <p:cNvPr id="26" name="TextBox 25">
            <a:extLst>
              <a:ext uri="{FF2B5EF4-FFF2-40B4-BE49-F238E27FC236}">
                <a16:creationId xmlns:a16="http://schemas.microsoft.com/office/drawing/2014/main" xmlns="" id="{18B9AF8D-CDF3-463E-A4CC-57569B18CCA1}"/>
              </a:ext>
            </a:extLst>
          </p:cNvPr>
          <p:cNvSpPr txBox="1"/>
          <p:nvPr/>
        </p:nvSpPr>
        <p:spPr>
          <a:xfrm>
            <a:off x="1497107" y="2743201"/>
            <a:ext cx="9638594" cy="1107996"/>
          </a:xfrm>
          <a:prstGeom prst="rect">
            <a:avLst/>
          </a:prstGeom>
          <a:noFill/>
        </p:spPr>
        <p:txBody>
          <a:bodyPr wrap="square" rtlCol="0">
            <a:spAutoFit/>
          </a:bodyPr>
          <a:lstStyle/>
          <a:p>
            <a:pPr algn="ctr"/>
            <a:r>
              <a:rPr lang="en-US" sz="6600" b="1">
                <a:solidFill>
                  <a:srgbClr val="2D1817"/>
                </a:solidFill>
                <a:effectLst>
                  <a:outerShdw blurRad="38100" dist="38100" dir="2700000" algn="tl">
                    <a:srgbClr val="000000">
                      <a:alpha val="43137"/>
                    </a:srgbClr>
                  </a:outerShdw>
                </a:effectLst>
                <a:latin typeface="+mj-lt"/>
                <a:cs typeface="Aharoni" panose="02010803020104030203" pitchFamily="2" charset="-79"/>
              </a:rPr>
              <a:t>ĐỀ TÀI: QUẢN LÝ THƯ VIỆN</a:t>
            </a:r>
            <a:endParaRPr lang="en-ID" sz="6600" b="1" dirty="0">
              <a:solidFill>
                <a:srgbClr val="2D1817"/>
              </a:solidFill>
              <a:effectLst>
                <a:outerShdw blurRad="38100" dist="38100" dir="2700000" algn="tl">
                  <a:srgbClr val="000000">
                    <a:alpha val="43137"/>
                  </a:srgbClr>
                </a:outerShdw>
              </a:effectLst>
              <a:latin typeface="+mj-lt"/>
              <a:cs typeface="Aharoni" panose="02010803020104030203" pitchFamily="2" charset="-79"/>
            </a:endParaRPr>
          </a:p>
        </p:txBody>
      </p:sp>
      <p:sp>
        <p:nvSpPr>
          <p:cNvPr id="27" name="TextBox 26"/>
          <p:cNvSpPr txBox="1"/>
          <p:nvPr/>
        </p:nvSpPr>
        <p:spPr>
          <a:xfrm>
            <a:off x="7541402" y="5524073"/>
            <a:ext cx="4350695" cy="584775"/>
          </a:xfrm>
          <a:prstGeom prst="rect">
            <a:avLst/>
          </a:prstGeom>
          <a:noFill/>
        </p:spPr>
        <p:txBody>
          <a:bodyPr wrap="square" rtlCol="0">
            <a:spAutoFit/>
          </a:bodyPr>
          <a:lstStyle/>
          <a:p>
            <a:r>
              <a:rPr lang="en-US" sz="3200" b="1">
                <a:solidFill>
                  <a:srgbClr val="0070C0"/>
                </a:solidFill>
                <a:latin typeface="NVN Grand Hotel" panose="02000606000000020003" pitchFamily="2" charset="0"/>
              </a:rPr>
              <a:t>GVHD: ThS. Trần Thanh Nhã</a:t>
            </a:r>
          </a:p>
        </p:txBody>
      </p:sp>
      <p:pic>
        <p:nvPicPr>
          <p:cNvPr id="28" name="Picture 27">
            <a:extLst>
              <a:ext uri="{FF2B5EF4-FFF2-40B4-BE49-F238E27FC236}">
                <a16:creationId xmlns="" xmlns:a16="http://schemas.microsoft.com/office/drawing/2014/main" id="{886ABFDA-97EE-4B75-9D7F-E6B470BA03A8}"/>
              </a:ext>
            </a:extLst>
          </p:cNvPr>
          <p:cNvPicPr>
            <a:picLocks noChangeAspect="1"/>
          </p:cNvPicPr>
          <p:nvPr/>
        </p:nvPicPr>
        <p:blipFill>
          <a:blip r:embed="rId5"/>
          <a:stretch>
            <a:fillRect/>
          </a:stretch>
        </p:blipFill>
        <p:spPr>
          <a:xfrm>
            <a:off x="105219" y="4763410"/>
            <a:ext cx="2353705" cy="1976705"/>
          </a:xfrm>
          <a:prstGeom prst="rect">
            <a:avLst/>
          </a:prstGeom>
          <a:effectLst>
            <a:outerShdw blurRad="50800" dist="50800" dir="5400000" algn="ctr" rotWithShape="0">
              <a:srgbClr val="000000">
                <a:alpha val="46000"/>
              </a:srgbClr>
            </a:outerShdw>
          </a:effectLst>
        </p:spPr>
      </p:pic>
    </p:spTree>
    <p:custDataLst>
      <p:tags r:id="rId1"/>
    </p:custDataLst>
    <p:extLst>
      <p:ext uri="{BB962C8B-B14F-4D97-AF65-F5344CB8AC3E}">
        <p14:creationId xmlns:p14="http://schemas.microsoft.com/office/powerpoint/2010/main" val="2734959327"/>
      </p:ext>
    </p:extLst>
  </p:cSld>
  <p:clrMapOvr>
    <a:masterClrMapping/>
  </p:clrMapOvr>
  <p:transition spd="slow">
    <p:push dir="d"/>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42" presetClass="path" presetSubtype="0" accel="50000" fill="hold" grpId="1" nodeType="withEffect" p14:presetBounceEnd="49000">
                                      <p:stCondLst>
                                        <p:cond delay="0"/>
                                      </p:stCondLst>
                                      <p:iterate type="wd">
                                        <p:tmPct val="10000"/>
                                      </p:iterate>
                                      <p:childTnLst>
                                        <p:animMotion origin="layout" path="M 1.45833E-6 -3.33333E-6 L 1.45833E-6 0.17639 " pathEditMode="relative" rAng="0" ptsTypes="AA" p14:bounceEnd="49000">
                                          <p:cBhvr>
                                            <p:cTn id="9" dur="2000" fill="hold"/>
                                            <p:tgtEl>
                                              <p:spTgt spid="15"/>
                                            </p:tgtEl>
                                            <p:attrNameLst>
                                              <p:attrName>ppt_x</p:attrName>
                                              <p:attrName>ppt_y</p:attrName>
                                            </p:attrNameLst>
                                          </p:cBhvr>
                                          <p:rCtr x="0" y="881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7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48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8" presetClass="emph" presetSubtype="0" repeatCount="indefinite" fill="hold" grpId="0" nodeType="withEffect">
                                      <p:stCondLst>
                                        <p:cond delay="0"/>
                                      </p:stCondLst>
                                      <p:childTnLst>
                                        <p:animRot by="21600000">
                                          <p:cBhvr>
                                            <p:cTn id="33" dur="2000" fill="hold"/>
                                            <p:tgtEl>
                                              <p:spTgt spid="16"/>
                                            </p:tgtEl>
                                            <p:attrNameLst>
                                              <p:attrName>r</p:attrName>
                                            </p:attrNameLst>
                                          </p:cBhvr>
                                        </p:animRot>
                                      </p:childTnLst>
                                    </p:cTn>
                                  </p:par>
                                  <p:par>
                                    <p:cTn id="34" presetID="8" presetClass="emph" presetSubtype="0" repeatCount="indefinite" fill="hold" grpId="0" nodeType="withEffect">
                                      <p:stCondLst>
                                        <p:cond delay="0"/>
                                      </p:stCondLst>
                                      <p:childTnLst>
                                        <p:animRot by="-21600000">
                                          <p:cBhvr>
                                            <p:cTn id="35" dur="2000" fill="hold"/>
                                            <p:tgtEl>
                                              <p:spTgt spid="17"/>
                                            </p:tgtEl>
                                            <p:attrNameLst>
                                              <p:attrName>r</p:attrName>
                                            </p:attrNameLst>
                                          </p:cBhvr>
                                        </p:animRot>
                                      </p:childTnLst>
                                    </p:cTn>
                                  </p:par>
                                  <p:par>
                                    <p:cTn id="36" presetID="8" presetClass="emph" presetSubtype="0" repeatCount="indefinite" fill="hold" grpId="0" nodeType="withEffect">
                                      <p:stCondLst>
                                        <p:cond delay="0"/>
                                      </p:stCondLst>
                                      <p:childTnLst>
                                        <p:animRot by="21600000">
                                          <p:cBhvr>
                                            <p:cTn id="37" dur="2000" fill="hold"/>
                                            <p:tgtEl>
                                              <p:spTgt spid="18"/>
                                            </p:tgtEl>
                                            <p:attrNameLst>
                                              <p:attrName>r</p:attrName>
                                            </p:attrNameLst>
                                          </p:cBhvr>
                                        </p:animRot>
                                      </p:childTnLst>
                                    </p:cTn>
                                  </p:par>
                                  <p:par>
                                    <p:cTn id="38" presetID="10" presetClass="entr" presetSubtype="0" fill="hold" grpId="0" nodeType="withEffect">
                                      <p:stCondLst>
                                        <p:cond delay="500"/>
                                      </p:stCondLst>
                                      <p:iterate type="lt">
                                        <p:tmPct val="10000"/>
                                      </p:iterate>
                                      <p:childTnLst>
                                        <p:set>
                                          <p:cBhvr>
                                            <p:cTn id="39" dur="1" fill="hold">
                                              <p:stCondLst>
                                                <p:cond delay="0"/>
                                              </p:stCondLst>
                                            </p:cTn>
                                            <p:tgtEl>
                                              <p:spTgt spid="26"/>
                                            </p:tgtEl>
                                            <p:attrNameLst>
                                              <p:attrName>style.visibility</p:attrName>
                                            </p:attrNameLst>
                                          </p:cBhvr>
                                          <p:to>
                                            <p:strVal val="visible"/>
                                          </p:to>
                                        </p:set>
                                        <p:animEffect transition="in" filter="fade">
                                          <p:cBhvr>
                                            <p:cTn id="40" dur="750"/>
                                            <p:tgtEl>
                                              <p:spTgt spid="26"/>
                                            </p:tgtEl>
                                          </p:cBhvr>
                                        </p:animEffect>
                                      </p:childTnLst>
                                    </p:cTn>
                                  </p:par>
                                </p:childTnLst>
                              </p:cTn>
                            </p:par>
                            <p:par>
                              <p:cTn id="41" fill="hold">
                                <p:stCondLst>
                                  <p:cond delay="7400"/>
                                </p:stCondLst>
                                <p:childTnLst>
                                  <p:par>
                                    <p:cTn id="42" presetID="53" presetClass="entr" presetSubtype="16"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childTnLst>
                              </p:cTn>
                            </p:par>
                            <p:par>
                              <p:cTn id="47" fill="hold">
                                <p:stCondLst>
                                  <p:cond delay="79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p:bldP spid="9" grpId="0"/>
          <p:bldP spid="12" grpId="0"/>
          <p:bldP spid="13" grpId="0"/>
          <p:bldP spid="14" grpId="0"/>
          <p:bldP spid="15" grpId="0"/>
          <p:bldP spid="15" grpId="1"/>
          <p:bldP spid="16" grpId="0" animBg="1"/>
          <p:bldP spid="17" grpId="0" animBg="1"/>
          <p:bldP spid="18" grpId="0" animBg="1"/>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42" presetClass="path" presetSubtype="0" accel="50000" fill="hold" grpId="1" nodeType="withEffect">
                                      <p:stCondLst>
                                        <p:cond delay="0"/>
                                      </p:stCondLst>
                                      <p:iterate type="wd">
                                        <p:tmPct val="10000"/>
                                      </p:iterate>
                                      <p:childTnLst>
                                        <p:animMotion origin="layout" path="M 1.45833E-6 -3.33333E-6 L 1.45833E-6 0.17639 " pathEditMode="relative" rAng="0" ptsTypes="AA">
                                          <p:cBhvr>
                                            <p:cTn id="9" dur="2000" fill="hold"/>
                                            <p:tgtEl>
                                              <p:spTgt spid="15"/>
                                            </p:tgtEl>
                                            <p:attrNameLst>
                                              <p:attrName>ppt_x</p:attrName>
                                              <p:attrName>ppt_y</p:attrName>
                                            </p:attrNameLst>
                                          </p:cBhvr>
                                          <p:rCtr x="0" y="881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7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48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8" presetClass="emph" presetSubtype="0" repeatCount="indefinite" fill="hold" grpId="0" nodeType="withEffect">
                                      <p:stCondLst>
                                        <p:cond delay="0"/>
                                      </p:stCondLst>
                                      <p:childTnLst>
                                        <p:animRot by="21600000">
                                          <p:cBhvr>
                                            <p:cTn id="33" dur="2000" fill="hold"/>
                                            <p:tgtEl>
                                              <p:spTgt spid="16"/>
                                            </p:tgtEl>
                                            <p:attrNameLst>
                                              <p:attrName>r</p:attrName>
                                            </p:attrNameLst>
                                          </p:cBhvr>
                                        </p:animRot>
                                      </p:childTnLst>
                                    </p:cTn>
                                  </p:par>
                                  <p:par>
                                    <p:cTn id="34" presetID="8" presetClass="emph" presetSubtype="0" repeatCount="indefinite" fill="hold" grpId="0" nodeType="withEffect">
                                      <p:stCondLst>
                                        <p:cond delay="0"/>
                                      </p:stCondLst>
                                      <p:childTnLst>
                                        <p:animRot by="-21600000">
                                          <p:cBhvr>
                                            <p:cTn id="35" dur="2000" fill="hold"/>
                                            <p:tgtEl>
                                              <p:spTgt spid="17"/>
                                            </p:tgtEl>
                                            <p:attrNameLst>
                                              <p:attrName>r</p:attrName>
                                            </p:attrNameLst>
                                          </p:cBhvr>
                                        </p:animRot>
                                      </p:childTnLst>
                                    </p:cTn>
                                  </p:par>
                                  <p:par>
                                    <p:cTn id="36" presetID="8" presetClass="emph" presetSubtype="0" repeatCount="indefinite" fill="hold" grpId="0" nodeType="withEffect">
                                      <p:stCondLst>
                                        <p:cond delay="0"/>
                                      </p:stCondLst>
                                      <p:childTnLst>
                                        <p:animRot by="21600000">
                                          <p:cBhvr>
                                            <p:cTn id="37" dur="2000" fill="hold"/>
                                            <p:tgtEl>
                                              <p:spTgt spid="18"/>
                                            </p:tgtEl>
                                            <p:attrNameLst>
                                              <p:attrName>r</p:attrName>
                                            </p:attrNameLst>
                                          </p:cBhvr>
                                        </p:animRot>
                                      </p:childTnLst>
                                    </p:cTn>
                                  </p:par>
                                  <p:par>
                                    <p:cTn id="38" presetID="10" presetClass="entr" presetSubtype="0" fill="hold" grpId="0" nodeType="withEffect">
                                      <p:stCondLst>
                                        <p:cond delay="500"/>
                                      </p:stCondLst>
                                      <p:iterate type="lt">
                                        <p:tmPct val="10000"/>
                                      </p:iterate>
                                      <p:childTnLst>
                                        <p:set>
                                          <p:cBhvr>
                                            <p:cTn id="39" dur="1" fill="hold">
                                              <p:stCondLst>
                                                <p:cond delay="0"/>
                                              </p:stCondLst>
                                            </p:cTn>
                                            <p:tgtEl>
                                              <p:spTgt spid="26"/>
                                            </p:tgtEl>
                                            <p:attrNameLst>
                                              <p:attrName>style.visibility</p:attrName>
                                            </p:attrNameLst>
                                          </p:cBhvr>
                                          <p:to>
                                            <p:strVal val="visible"/>
                                          </p:to>
                                        </p:set>
                                        <p:animEffect transition="in" filter="fade">
                                          <p:cBhvr>
                                            <p:cTn id="40" dur="750"/>
                                            <p:tgtEl>
                                              <p:spTgt spid="26"/>
                                            </p:tgtEl>
                                          </p:cBhvr>
                                        </p:animEffect>
                                      </p:childTnLst>
                                    </p:cTn>
                                  </p:par>
                                </p:childTnLst>
                              </p:cTn>
                            </p:par>
                            <p:par>
                              <p:cTn id="41" fill="hold">
                                <p:stCondLst>
                                  <p:cond delay="7400"/>
                                </p:stCondLst>
                                <p:childTnLst>
                                  <p:par>
                                    <p:cTn id="42" presetID="53" presetClass="entr" presetSubtype="16"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childTnLst>
                              </p:cTn>
                            </p:par>
                            <p:par>
                              <p:cTn id="47" fill="hold">
                                <p:stCondLst>
                                  <p:cond delay="79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p:bldP spid="9" grpId="0"/>
          <p:bldP spid="12" grpId="0"/>
          <p:bldP spid="13" grpId="0"/>
          <p:bldP spid="14" grpId="0"/>
          <p:bldP spid="15" grpId="0"/>
          <p:bldP spid="15" grpId="1"/>
          <p:bldP spid="16" grpId="0" animBg="1"/>
          <p:bldP spid="17" grpId="0" animBg="1"/>
          <p:bldP spid="18" grpId="0" animBg="1"/>
          <p:bldP spid="26" grpId="0"/>
          <p:bldP spid="27"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BD4FF">
            <a:alpha val="39000"/>
          </a:srgbClr>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 xmlns:a16="http://schemas.microsoft.com/office/drawing/2014/main" id="{37D667E5-6BF4-4DF2-9C8E-B69C480E9651}"/>
              </a:ext>
            </a:extLst>
          </p:cNvPr>
          <p:cNvGrpSpPr/>
          <p:nvPr/>
        </p:nvGrpSpPr>
        <p:grpSpPr>
          <a:xfrm rot="4906330">
            <a:off x="4813411" y="-2940425"/>
            <a:ext cx="4741847" cy="8570268"/>
            <a:chOff x="4202799" y="-3160211"/>
            <a:chExt cx="4741847" cy="8570268"/>
          </a:xfrm>
        </p:grpSpPr>
        <p:pic>
          <p:nvPicPr>
            <p:cNvPr id="23" name="Picture 22">
              <a:extLst>
                <a:ext uri="{FF2B5EF4-FFF2-40B4-BE49-F238E27FC236}">
                  <a16:creationId xmlns="" xmlns:a16="http://schemas.microsoft.com/office/drawing/2014/main" id="{AD552CE7-6E30-4529-B2AD-636306596186}"/>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719484" y="1447943"/>
              <a:ext cx="4225162" cy="3962114"/>
            </a:xfrm>
            <a:prstGeom prst="rect">
              <a:avLst/>
            </a:prstGeom>
          </p:spPr>
        </p:pic>
        <p:sp>
          <p:nvSpPr>
            <p:cNvPr id="24" name="Rectangle 23">
              <a:extLst>
                <a:ext uri="{FF2B5EF4-FFF2-40B4-BE49-F238E27FC236}">
                  <a16:creationId xmlns="" xmlns:a16="http://schemas.microsoft.com/office/drawing/2014/main" id="{4A26C07C-08D8-4B9B-9A33-91A5F2533452}"/>
                </a:ext>
              </a:extLst>
            </p:cNvPr>
            <p:cNvSpPr/>
            <p:nvPr/>
          </p:nvSpPr>
          <p:spPr>
            <a:xfrm rot="3087664">
              <a:off x="656799" y="525490"/>
              <a:ext cx="72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 name="Rectangle 24">
              <a:extLst>
                <a:ext uri="{FF2B5EF4-FFF2-40B4-BE49-F238E27FC236}">
                  <a16:creationId xmlns="" xmlns:a16="http://schemas.microsoft.com/office/drawing/2014/main" id="{025BD16F-AE0B-4562-AD16-2FE73AE1F83E}"/>
                </a:ext>
              </a:extLst>
            </p:cNvPr>
            <p:cNvSpPr/>
            <p:nvPr/>
          </p:nvSpPr>
          <p:spPr>
            <a:xfrm rot="3087664">
              <a:off x="956881" y="385789"/>
              <a:ext cx="72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
        <p:nvSpPr>
          <p:cNvPr id="21" name="Rectangle: Rounded Corners 20">
            <a:extLst>
              <a:ext uri="{FF2B5EF4-FFF2-40B4-BE49-F238E27FC236}">
                <a16:creationId xmlns="" xmlns:a16="http://schemas.microsoft.com/office/drawing/2014/main" id="{697A9EE2-B82F-41F7-A611-37D008EA8CB3}"/>
              </a:ext>
            </a:extLst>
          </p:cNvPr>
          <p:cNvSpPr/>
          <p:nvPr/>
        </p:nvSpPr>
        <p:spPr>
          <a:xfrm rot="21062370">
            <a:off x="626343" y="2171736"/>
            <a:ext cx="11189416" cy="263573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en-US" sz="6600" smtClean="0">
                <a:ln w="28575">
                  <a:solidFill>
                    <a:prstClr val="white"/>
                  </a:solidFill>
                </a:ln>
                <a:solidFill>
                  <a:srgbClr val="C03C2E"/>
                </a:solidFill>
                <a:latin typeface="Bebas Neue" panose="020B0606020202050201" pitchFamily="34" charset="0"/>
              </a:rPr>
              <a:t>Phân tích yêu cầu</a:t>
            </a:r>
            <a:endParaRPr lang="id-ID" sz="6600" dirty="0">
              <a:ln w="28575">
                <a:solidFill>
                  <a:prstClr val="white"/>
                </a:solidFill>
              </a:ln>
              <a:solidFill>
                <a:srgbClr val="C03C2E"/>
              </a:solidFill>
              <a:latin typeface="Bebas Neue" panose="020B0606020202050201" pitchFamily="34" charset="0"/>
            </a:endParaRPr>
          </a:p>
        </p:txBody>
      </p:sp>
      <p:sp>
        <p:nvSpPr>
          <p:cNvPr id="15" name="Rectangle 14">
            <a:extLst>
              <a:ext uri="{FF2B5EF4-FFF2-40B4-BE49-F238E27FC236}">
                <a16:creationId xmlns="" xmlns:a16="http://schemas.microsoft.com/office/drawing/2014/main" id="{B483E9E9-4BEE-4A69-8F63-FBC6926074F5}"/>
              </a:ext>
            </a:extLst>
          </p:cNvPr>
          <p:cNvSpPr/>
          <p:nvPr/>
        </p:nvSpPr>
        <p:spPr>
          <a:xfrm rot="21132772">
            <a:off x="-6505223" y="-5054733"/>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15">
            <a:extLst>
              <a:ext uri="{FF2B5EF4-FFF2-40B4-BE49-F238E27FC236}">
                <a16:creationId xmlns="" xmlns:a16="http://schemas.microsoft.com/office/drawing/2014/main" id="{D1E496C1-7EEA-4DD4-8920-4B0A7082E565}"/>
              </a:ext>
            </a:extLst>
          </p:cNvPr>
          <p:cNvSpPr/>
          <p:nvPr/>
        </p:nvSpPr>
        <p:spPr>
          <a:xfrm rot="21132772">
            <a:off x="-2695224" y="8813667"/>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Rectangle 9">
            <a:extLst>
              <a:ext uri="{FF2B5EF4-FFF2-40B4-BE49-F238E27FC236}">
                <a16:creationId xmlns="" xmlns:a16="http://schemas.microsoft.com/office/drawing/2014/main" id="{1AC0AD8E-1B0A-4573-8B50-63661346E61B}"/>
              </a:ext>
            </a:extLst>
          </p:cNvPr>
          <p:cNvSpPr/>
          <p:nvPr/>
        </p:nvSpPr>
        <p:spPr>
          <a:xfrm rot="21132772">
            <a:off x="-6505223" y="-5054733"/>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Rectangle 13">
            <a:extLst>
              <a:ext uri="{FF2B5EF4-FFF2-40B4-BE49-F238E27FC236}">
                <a16:creationId xmlns="" xmlns:a16="http://schemas.microsoft.com/office/drawing/2014/main" id="{96B9DAEE-8FFA-410E-A3DD-8D3D99CF29A0}"/>
              </a:ext>
            </a:extLst>
          </p:cNvPr>
          <p:cNvSpPr/>
          <p:nvPr/>
        </p:nvSpPr>
        <p:spPr>
          <a:xfrm rot="21132772">
            <a:off x="-2695224" y="8813667"/>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 name="Rectangle 7">
            <a:extLst>
              <a:ext uri="{FF2B5EF4-FFF2-40B4-BE49-F238E27FC236}">
                <a16:creationId xmlns="" xmlns:a16="http://schemas.microsoft.com/office/drawing/2014/main" id="{40881A3E-B4DA-46FD-9508-D6078C0B3F40}"/>
              </a:ext>
            </a:extLst>
          </p:cNvPr>
          <p:cNvSpPr/>
          <p:nvPr/>
        </p:nvSpPr>
        <p:spPr>
          <a:xfrm rot="21132772">
            <a:off x="-6505225" y="-5054734"/>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Rectangle 8">
            <a:extLst>
              <a:ext uri="{FF2B5EF4-FFF2-40B4-BE49-F238E27FC236}">
                <a16:creationId xmlns="" xmlns:a16="http://schemas.microsoft.com/office/drawing/2014/main" id="{9732265A-F92D-4578-8F06-005B4552C0E1}"/>
              </a:ext>
            </a:extLst>
          </p:cNvPr>
          <p:cNvSpPr/>
          <p:nvPr/>
        </p:nvSpPr>
        <p:spPr>
          <a:xfrm rot="21132772">
            <a:off x="-2695226" y="8813666"/>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Rectangle 12">
            <a:extLst>
              <a:ext uri="{FF2B5EF4-FFF2-40B4-BE49-F238E27FC236}">
                <a16:creationId xmlns="" xmlns:a16="http://schemas.microsoft.com/office/drawing/2014/main" id="{F587078C-1497-4ECD-8B1F-034762107C92}"/>
              </a:ext>
            </a:extLst>
          </p:cNvPr>
          <p:cNvSpPr/>
          <p:nvPr/>
        </p:nvSpPr>
        <p:spPr>
          <a:xfrm rot="21132772">
            <a:off x="-6505224" y="-5054734"/>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Rectangle 6">
            <a:extLst>
              <a:ext uri="{FF2B5EF4-FFF2-40B4-BE49-F238E27FC236}">
                <a16:creationId xmlns="" xmlns:a16="http://schemas.microsoft.com/office/drawing/2014/main" id="{EA18CFF6-18F5-46FC-A658-DCBC6A0AEF58}"/>
              </a:ext>
            </a:extLst>
          </p:cNvPr>
          <p:cNvSpPr/>
          <p:nvPr/>
        </p:nvSpPr>
        <p:spPr>
          <a:xfrm rot="21132772">
            <a:off x="-2695225" y="8813666"/>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nvGrpSpPr>
          <p:cNvPr id="4" name="Group 3">
            <a:extLst>
              <a:ext uri="{FF2B5EF4-FFF2-40B4-BE49-F238E27FC236}">
                <a16:creationId xmlns="" xmlns:a16="http://schemas.microsoft.com/office/drawing/2014/main" id="{B1F464DF-D90A-49B3-B4DC-76FCCD9394D9}"/>
              </a:ext>
            </a:extLst>
          </p:cNvPr>
          <p:cNvGrpSpPr/>
          <p:nvPr/>
        </p:nvGrpSpPr>
        <p:grpSpPr>
          <a:xfrm>
            <a:off x="12465922" y="-5517840"/>
            <a:ext cx="19344475" cy="5349589"/>
            <a:chOff x="12465922" y="-5517840"/>
            <a:chExt cx="19344475" cy="5349589"/>
          </a:xfrm>
        </p:grpSpPr>
        <p:sp>
          <p:nvSpPr>
            <p:cNvPr id="17" name="Arrow: Right 16">
              <a:extLst>
                <a:ext uri="{FF2B5EF4-FFF2-40B4-BE49-F238E27FC236}">
                  <a16:creationId xmlns="" xmlns:a16="http://schemas.microsoft.com/office/drawing/2014/main" id="{598A33F4-5734-465F-98FA-D698245DBB73}"/>
                </a:ext>
              </a:extLst>
            </p:cNvPr>
            <p:cNvSpPr/>
            <p:nvPr/>
          </p:nvSpPr>
          <p:spPr>
            <a:xfrm rot="10330971">
              <a:off x="12465922" y="-5517840"/>
              <a:ext cx="19344475" cy="5349589"/>
            </a:xfrm>
            <a:prstGeom prst="rightArrow">
              <a:avLst>
                <a:gd name="adj1" fmla="val 50000"/>
                <a:gd name="adj2" fmla="val 72417"/>
              </a:avLst>
            </a:prstGeom>
            <a:solidFill>
              <a:srgbClr val="FFFF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solidFill>
                  <a:prstClr val="white"/>
                </a:solidFill>
                <a:latin typeface="Bebas Neue" panose="020B0606020202050201" pitchFamily="34" charset="0"/>
              </a:endParaRPr>
            </a:p>
          </p:txBody>
        </p:sp>
        <p:sp>
          <p:nvSpPr>
            <p:cNvPr id="18" name="Rectangle: Rounded Corners 17">
              <a:extLst>
                <a:ext uri="{FF2B5EF4-FFF2-40B4-BE49-F238E27FC236}">
                  <a16:creationId xmlns="" xmlns:a16="http://schemas.microsoft.com/office/drawing/2014/main" id="{7869B1F8-0187-4BC8-8BFB-E0A7407EB356}"/>
                </a:ext>
              </a:extLst>
            </p:cNvPr>
            <p:cNvSpPr/>
            <p:nvPr/>
          </p:nvSpPr>
          <p:spPr>
            <a:xfrm rot="21133746">
              <a:off x="16346850" y="-4269093"/>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prstClr val="white"/>
                  </a:solidFill>
                  <a:latin typeface="Bebas Neue" panose="020B0606020202050201" pitchFamily="34" charset="0"/>
                </a:rPr>
                <a:t>topictopic</a:t>
              </a:r>
            </a:p>
          </p:txBody>
        </p:sp>
      </p:grpSp>
      <p:grpSp>
        <p:nvGrpSpPr>
          <p:cNvPr id="3" name="Group 2">
            <a:extLst>
              <a:ext uri="{FF2B5EF4-FFF2-40B4-BE49-F238E27FC236}">
                <a16:creationId xmlns="" xmlns:a16="http://schemas.microsoft.com/office/drawing/2014/main" id="{06F1E7E5-7051-4198-94FA-0FF8C4CF1FF1}"/>
              </a:ext>
            </a:extLst>
          </p:cNvPr>
          <p:cNvGrpSpPr/>
          <p:nvPr/>
        </p:nvGrpSpPr>
        <p:grpSpPr>
          <a:xfrm>
            <a:off x="-19608140" y="6889201"/>
            <a:ext cx="19344475" cy="4197899"/>
            <a:chOff x="-19608140" y="6889201"/>
            <a:chExt cx="19344475" cy="5349589"/>
          </a:xfrm>
        </p:grpSpPr>
        <p:sp>
          <p:nvSpPr>
            <p:cNvPr id="19" name="Arrow: Right 18">
              <a:extLst>
                <a:ext uri="{FF2B5EF4-FFF2-40B4-BE49-F238E27FC236}">
                  <a16:creationId xmlns="" xmlns:a16="http://schemas.microsoft.com/office/drawing/2014/main" id="{EA565F74-C6FA-4FCD-ABBF-B458D3E88598}"/>
                </a:ext>
              </a:extLst>
            </p:cNvPr>
            <p:cNvSpPr/>
            <p:nvPr/>
          </p:nvSpPr>
          <p:spPr>
            <a:xfrm rot="21156679">
              <a:off x="-19608140" y="6889201"/>
              <a:ext cx="19344475" cy="5349589"/>
            </a:xfrm>
            <a:prstGeom prst="rightArrow">
              <a:avLst>
                <a:gd name="adj1" fmla="val 50000"/>
                <a:gd name="adj2" fmla="val 72417"/>
              </a:avLst>
            </a:prstGeom>
            <a:solidFill>
              <a:srgbClr val="00B0F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 name="Rectangle: Rounded Corners 19">
              <a:extLst>
                <a:ext uri="{FF2B5EF4-FFF2-40B4-BE49-F238E27FC236}">
                  <a16:creationId xmlns="" xmlns:a16="http://schemas.microsoft.com/office/drawing/2014/main" id="{8A74AF0A-2871-4BB4-BE31-59E042EBF0E1}"/>
                </a:ext>
              </a:extLst>
            </p:cNvPr>
            <p:cNvSpPr/>
            <p:nvPr/>
          </p:nvSpPr>
          <p:spPr>
            <a:xfrm rot="21133746">
              <a:off x="-19284063" y="8675302"/>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prstClr val="white"/>
                  </a:solidFill>
                  <a:latin typeface="Bebas Neue" panose="020B0606020202050201" pitchFamily="34" charset="0"/>
                </a:rPr>
                <a:t>topictopic</a:t>
              </a:r>
            </a:p>
          </p:txBody>
        </p:sp>
      </p:grpSp>
    </p:spTree>
    <p:extLst>
      <p:ext uri="{BB962C8B-B14F-4D97-AF65-F5344CB8AC3E}">
        <p14:creationId xmlns:p14="http://schemas.microsoft.com/office/powerpoint/2010/main" val="29141490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31000" decel="33000" autoRev="1" fill="hold" nodeType="withEffect">
                                  <p:stCondLst>
                                    <p:cond delay="0"/>
                                  </p:stCondLst>
                                  <p:childTnLst>
                                    <p:animRot by="-4800000">
                                      <p:cBhvr>
                                        <p:cTn id="6" dur="750" fill="hold"/>
                                        <p:tgtEl>
                                          <p:spTgt spid="22"/>
                                        </p:tgtEl>
                                        <p:attrNameLst>
                                          <p:attrName>r</p:attrName>
                                        </p:attrNameLst>
                                      </p:cBhvr>
                                    </p:animRot>
                                  </p:childTnLst>
                                </p:cTn>
                              </p:par>
                              <p:par>
                                <p:cTn id="7" presetID="42" presetClass="path" presetSubtype="0" accel="50000" decel="50000" fill="hold" nodeType="withEffect">
                                  <p:stCondLst>
                                    <p:cond delay="0"/>
                                  </p:stCondLst>
                                  <p:childTnLst>
                                    <p:animMotion origin="layout" path="M 3.95833E-6 1.85185E-6 L 1.32083 -0.30324 " pathEditMode="relative" rAng="0" ptsTypes="AA">
                                      <p:cBhvr>
                                        <p:cTn id="8" dur="500" fill="hold"/>
                                        <p:tgtEl>
                                          <p:spTgt spid="3"/>
                                        </p:tgtEl>
                                        <p:attrNameLst>
                                          <p:attrName>ppt_x</p:attrName>
                                          <p:attrName>ppt_y</p:attrName>
                                        </p:attrNameLst>
                                      </p:cBhvr>
                                      <p:rCtr x="66042" y="-15162"/>
                                    </p:animMotion>
                                  </p:childTnLst>
                                </p:cTn>
                              </p:par>
                              <p:par>
                                <p:cTn id="9" presetID="42" presetClass="path" presetSubtype="0" accel="50000" decel="50000" fill="hold" nodeType="withEffect">
                                  <p:stCondLst>
                                    <p:cond delay="0"/>
                                  </p:stCondLst>
                                  <p:childTnLst>
                                    <p:animMotion origin="layout" path="M 4.79167E-6 3.33333E-6 L -1.42201 0.36157 " pathEditMode="relative" rAng="0" ptsTypes="AA">
                                      <p:cBhvr>
                                        <p:cTn id="10" dur="500" fill="hold"/>
                                        <p:tgtEl>
                                          <p:spTgt spid="4"/>
                                        </p:tgtEl>
                                        <p:attrNameLst>
                                          <p:attrName>ppt_x</p:attrName>
                                          <p:attrName>ppt_y</p:attrName>
                                        </p:attrNameLst>
                                      </p:cBhvr>
                                      <p:rCtr x="-71107" y="18079"/>
                                    </p:animMotion>
                                  </p:childTnLst>
                                </p:cTn>
                              </p:par>
                              <p:par>
                                <p:cTn id="11" presetID="42" presetClass="path" presetSubtype="0" accel="50000" decel="50000" fill="hold" grpId="0" nodeType="withEffect">
                                  <p:stCondLst>
                                    <p:cond delay="0"/>
                                  </p:stCondLst>
                                  <p:childTnLst>
                                    <p:animMotion origin="layout" path="M 0.18737 0.76111 L 0.14674 0.27222 " pathEditMode="relative" rAng="0" ptsTypes="AA">
                                      <p:cBhvr>
                                        <p:cTn id="12" dur="1000" fill="hold"/>
                                        <p:tgtEl>
                                          <p:spTgt spid="13"/>
                                        </p:tgtEl>
                                        <p:attrNameLst>
                                          <p:attrName>ppt_x</p:attrName>
                                          <p:attrName>ppt_y</p:attrName>
                                        </p:attrNameLst>
                                      </p:cBhvr>
                                      <p:rCtr x="-2031" y="-24444"/>
                                    </p:animMotion>
                                  </p:childTnLst>
                                </p:cTn>
                              </p:par>
                              <p:par>
                                <p:cTn id="13" presetID="42" presetClass="path" presetSubtype="0" accel="50000" decel="50000" fill="hold" grpId="0" nodeType="withEffect">
                                  <p:stCondLst>
                                    <p:cond delay="0"/>
                                  </p:stCondLst>
                                  <p:childTnLst>
                                    <p:animMotion origin="layout" path="M -0.07826 -0.75 L -0.04076 -0.26111 " pathEditMode="relative" rAng="0" ptsTypes="AA">
                                      <p:cBhvr>
                                        <p:cTn id="14" dur="1000" fill="hold"/>
                                        <p:tgtEl>
                                          <p:spTgt spid="7"/>
                                        </p:tgtEl>
                                        <p:attrNameLst>
                                          <p:attrName>ppt_x</p:attrName>
                                          <p:attrName>ppt_y</p:attrName>
                                        </p:attrNameLst>
                                      </p:cBhvr>
                                      <p:rCtr x="1875" y="24444"/>
                                    </p:animMotion>
                                  </p:childTnLst>
                                </p:cTn>
                              </p:par>
                              <p:par>
                                <p:cTn id="15" presetID="42" presetClass="path" presetSubtype="0" accel="50000" decel="50000" fill="hold" grpId="0" nodeType="withEffect">
                                  <p:stCondLst>
                                    <p:cond delay="250"/>
                                  </p:stCondLst>
                                  <p:childTnLst>
                                    <p:animMotion origin="layout" path="M 0.18737 0.76111 L 0.14674 0.27222 " pathEditMode="relative" rAng="0" ptsTypes="AA">
                                      <p:cBhvr>
                                        <p:cTn id="16" dur="1000" fill="hold"/>
                                        <p:tgtEl>
                                          <p:spTgt spid="8"/>
                                        </p:tgtEl>
                                        <p:attrNameLst>
                                          <p:attrName>ppt_x</p:attrName>
                                          <p:attrName>ppt_y</p:attrName>
                                        </p:attrNameLst>
                                      </p:cBhvr>
                                      <p:rCtr x="-2031" y="-24444"/>
                                    </p:animMotion>
                                  </p:childTnLst>
                                </p:cTn>
                              </p:par>
                              <p:par>
                                <p:cTn id="17" presetID="42" presetClass="path" presetSubtype="0" accel="50000" decel="50000" fill="hold" grpId="0" nodeType="withEffect">
                                  <p:stCondLst>
                                    <p:cond delay="250"/>
                                  </p:stCondLst>
                                  <p:childTnLst>
                                    <p:animMotion origin="layout" path="M -0.07826 -0.75 L -0.04076 -0.26111 " pathEditMode="relative" rAng="0" ptsTypes="AA">
                                      <p:cBhvr>
                                        <p:cTn id="18" dur="1000" fill="hold"/>
                                        <p:tgtEl>
                                          <p:spTgt spid="9"/>
                                        </p:tgtEl>
                                        <p:attrNameLst>
                                          <p:attrName>ppt_x</p:attrName>
                                          <p:attrName>ppt_y</p:attrName>
                                        </p:attrNameLst>
                                      </p:cBhvr>
                                      <p:rCtr x="1875" y="24444"/>
                                    </p:animMotion>
                                  </p:childTnLst>
                                </p:cTn>
                              </p:par>
                              <p:par>
                                <p:cTn id="19" presetID="42" presetClass="path" presetSubtype="0" accel="50000" decel="50000" fill="hold" grpId="0" nodeType="withEffect">
                                  <p:stCondLst>
                                    <p:cond delay="500"/>
                                  </p:stCondLst>
                                  <p:childTnLst>
                                    <p:animMotion origin="layout" path="M 0.18737 0.76111 L 0.14674 0.27222 " pathEditMode="relative" rAng="0" ptsTypes="AA">
                                      <p:cBhvr>
                                        <p:cTn id="20" dur="1000" fill="hold"/>
                                        <p:tgtEl>
                                          <p:spTgt spid="10"/>
                                        </p:tgtEl>
                                        <p:attrNameLst>
                                          <p:attrName>ppt_x</p:attrName>
                                          <p:attrName>ppt_y</p:attrName>
                                        </p:attrNameLst>
                                      </p:cBhvr>
                                      <p:rCtr x="-2031" y="-24444"/>
                                    </p:animMotion>
                                  </p:childTnLst>
                                </p:cTn>
                              </p:par>
                              <p:par>
                                <p:cTn id="21" presetID="42" presetClass="path" presetSubtype="0" accel="50000" decel="50000" fill="hold" grpId="0" nodeType="withEffect">
                                  <p:stCondLst>
                                    <p:cond delay="500"/>
                                  </p:stCondLst>
                                  <p:childTnLst>
                                    <p:animMotion origin="layout" path="M -0.07826 -0.75 L -0.04076 -0.26111 " pathEditMode="relative" rAng="0" ptsTypes="AA">
                                      <p:cBhvr>
                                        <p:cTn id="22" dur="1000" fill="hold"/>
                                        <p:tgtEl>
                                          <p:spTgt spid="14"/>
                                        </p:tgtEl>
                                        <p:attrNameLst>
                                          <p:attrName>ppt_x</p:attrName>
                                          <p:attrName>ppt_y</p:attrName>
                                        </p:attrNameLst>
                                      </p:cBhvr>
                                      <p:rCtr x="1875" y="24444"/>
                                    </p:animMotion>
                                  </p:childTnLst>
                                </p:cTn>
                              </p:par>
                              <p:par>
                                <p:cTn id="23" presetID="42" presetClass="path" presetSubtype="0" accel="50000" decel="50000" fill="hold" grpId="0" nodeType="withEffect">
                                  <p:stCondLst>
                                    <p:cond delay="750"/>
                                  </p:stCondLst>
                                  <p:childTnLst>
                                    <p:animMotion origin="layout" path="M 0.18737 0.76111 L 0.14674 0.27222 " pathEditMode="relative" rAng="0" ptsTypes="AA">
                                      <p:cBhvr>
                                        <p:cTn id="24" dur="1000" fill="hold"/>
                                        <p:tgtEl>
                                          <p:spTgt spid="15"/>
                                        </p:tgtEl>
                                        <p:attrNameLst>
                                          <p:attrName>ppt_x</p:attrName>
                                          <p:attrName>ppt_y</p:attrName>
                                        </p:attrNameLst>
                                      </p:cBhvr>
                                      <p:rCtr x="-2031" y="-24444"/>
                                    </p:animMotion>
                                  </p:childTnLst>
                                </p:cTn>
                              </p:par>
                              <p:par>
                                <p:cTn id="25" presetID="42" presetClass="path" presetSubtype="0" accel="50000" decel="50000" fill="hold" grpId="0" nodeType="withEffect">
                                  <p:stCondLst>
                                    <p:cond delay="750"/>
                                  </p:stCondLst>
                                  <p:childTnLst>
                                    <p:animMotion origin="layout" path="M -0.07826 -0.75 L -0.04076 -0.26111 " pathEditMode="relative" rAng="0" ptsTypes="AA">
                                      <p:cBhvr>
                                        <p:cTn id="26" dur="1000" fill="hold"/>
                                        <p:tgtEl>
                                          <p:spTgt spid="16"/>
                                        </p:tgtEl>
                                        <p:attrNameLst>
                                          <p:attrName>ppt_x</p:attrName>
                                          <p:attrName>ppt_y</p:attrName>
                                        </p:attrNameLst>
                                      </p:cBhvr>
                                      <p:rCtr x="1875" y="24444"/>
                                    </p:animMotion>
                                  </p:childTnLst>
                                </p:cTn>
                              </p:par>
                              <p:par>
                                <p:cTn id="27" presetID="42" presetClass="path" presetSubtype="0" accel="50000" decel="50000" fill="hold" nodeType="withEffect">
                                  <p:stCondLst>
                                    <p:cond delay="750"/>
                                  </p:stCondLst>
                                  <p:childTnLst>
                                    <p:animMotion origin="layout" path="M 1.32083 -0.30324 L 1.5931 -0.36065 " pathEditMode="relative" rAng="0" ptsTypes="AA">
                                      <p:cBhvr>
                                        <p:cTn id="28" dur="2000" fill="hold"/>
                                        <p:tgtEl>
                                          <p:spTgt spid="3"/>
                                        </p:tgtEl>
                                        <p:attrNameLst>
                                          <p:attrName>ppt_x</p:attrName>
                                          <p:attrName>ppt_y</p:attrName>
                                        </p:attrNameLst>
                                      </p:cBhvr>
                                      <p:rCtr x="13607" y="-2870"/>
                                    </p:animMotion>
                                  </p:childTnLst>
                                </p:cTn>
                              </p:par>
                              <p:par>
                                <p:cTn id="29" presetID="42" presetClass="path" presetSubtype="0" accel="50000" decel="50000" fill="hold" nodeType="withEffect">
                                  <p:stCondLst>
                                    <p:cond delay="750"/>
                                  </p:stCondLst>
                                  <p:childTnLst>
                                    <p:animMotion origin="layout" path="M -1.42201 0.36158 L -1.64701 0.41458 " pathEditMode="relative" rAng="0" ptsTypes="AA">
                                      <p:cBhvr>
                                        <p:cTn id="30" dur="2000" fill="hold"/>
                                        <p:tgtEl>
                                          <p:spTgt spid="4"/>
                                        </p:tgtEl>
                                        <p:attrNameLst>
                                          <p:attrName>ppt_x</p:attrName>
                                          <p:attrName>ppt_y</p:attrName>
                                        </p:attrNameLst>
                                      </p:cBhvr>
                                      <p:rCtr x="-10443" y="2523"/>
                                    </p:animMotion>
                                  </p:childTnLst>
                                </p:cTn>
                              </p:par>
                              <p:par>
                                <p:cTn id="31" presetID="16" presetClass="entr" presetSubtype="42" fill="hold" grpId="0" nodeType="withEffect">
                                  <p:stCondLst>
                                    <p:cond delay="750"/>
                                  </p:stCondLst>
                                  <p:childTnLst>
                                    <p:set>
                                      <p:cBhvr>
                                        <p:cTn id="32" dur="1" fill="hold">
                                          <p:stCondLst>
                                            <p:cond delay="0"/>
                                          </p:stCondLst>
                                        </p:cTn>
                                        <p:tgtEl>
                                          <p:spTgt spid="21"/>
                                        </p:tgtEl>
                                        <p:attrNameLst>
                                          <p:attrName>style.visibility</p:attrName>
                                        </p:attrNameLst>
                                      </p:cBhvr>
                                      <p:to>
                                        <p:strVal val="visible"/>
                                      </p:to>
                                    </p:set>
                                    <p:animEffect transition="in" filter="barn(out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animBg="1"/>
      <p:bldP spid="16" grpId="0" animBg="1"/>
      <p:bldP spid="10" grpId="0" animBg="1"/>
      <p:bldP spid="14" grpId="0" animBg="1"/>
      <p:bldP spid="8" grpId="0" animBg="1"/>
      <p:bldP spid="9" grpId="0" animBg="1"/>
      <p:bldP spid="13"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4" name="Rectangle: Rounded Corners 40">
            <a:extLst>
              <a:ext uri="{FF2B5EF4-FFF2-40B4-BE49-F238E27FC236}">
                <a16:creationId xmlns="" xmlns:a16="http://schemas.microsoft.com/office/drawing/2014/main" id="{2EF0E94F-B024-4CDD-AC9E-FC569EC662A6}"/>
              </a:ext>
            </a:extLst>
          </p:cNvPr>
          <p:cNvSpPr/>
          <p:nvPr/>
        </p:nvSpPr>
        <p:spPr>
          <a:xfrm>
            <a:off x="3686175" y="456659"/>
            <a:ext cx="5029201" cy="94351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grpSp>
        <p:nvGrpSpPr>
          <p:cNvPr id="15" name="Group 14">
            <a:extLst>
              <a:ext uri="{FF2B5EF4-FFF2-40B4-BE49-F238E27FC236}">
                <a16:creationId xmlns:a16="http://schemas.microsoft.com/office/drawing/2014/main" xmlns="" id="{EDC121AD-4FF2-446B-B302-090474B5FDD5}"/>
              </a:ext>
            </a:extLst>
          </p:cNvPr>
          <p:cNvGrpSpPr/>
          <p:nvPr/>
        </p:nvGrpSpPr>
        <p:grpSpPr>
          <a:xfrm>
            <a:off x="2874791" y="2072019"/>
            <a:ext cx="1440000" cy="1854834"/>
            <a:chOff x="1479828" y="2208280"/>
            <a:chExt cx="1440000" cy="1854834"/>
          </a:xfrm>
        </p:grpSpPr>
        <p:sp>
          <p:nvSpPr>
            <p:cNvPr id="16" name="Rectangle: Rounded Corners 89">
              <a:extLst>
                <a:ext uri="{FF2B5EF4-FFF2-40B4-BE49-F238E27FC236}">
                  <a16:creationId xmlns:a16="http://schemas.microsoft.com/office/drawing/2014/main" xmlns="" id="{0522D8F2-4E17-4ED5-9819-C820FA222791}"/>
                </a:ext>
              </a:extLst>
            </p:cNvPr>
            <p:cNvSpPr/>
            <p:nvPr/>
          </p:nvSpPr>
          <p:spPr>
            <a:xfrm>
              <a:off x="1479828" y="2623114"/>
              <a:ext cx="1440000" cy="1440000"/>
            </a:xfrm>
            <a:prstGeom prst="roundRect">
              <a:avLst>
                <a:gd name="adj" fmla="val 22445"/>
              </a:avLst>
            </a:prstGeom>
            <a:solidFill>
              <a:srgbClr val="E754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17" name="Group 16">
              <a:extLst>
                <a:ext uri="{FF2B5EF4-FFF2-40B4-BE49-F238E27FC236}">
                  <a16:creationId xmlns:a16="http://schemas.microsoft.com/office/drawing/2014/main" xmlns="" id="{0F3F64AA-E91C-44FD-9384-B0A89BF458BA}"/>
                </a:ext>
              </a:extLst>
            </p:cNvPr>
            <p:cNvGrpSpPr/>
            <p:nvPr/>
          </p:nvGrpSpPr>
          <p:grpSpPr>
            <a:xfrm>
              <a:off x="1713907" y="2208280"/>
              <a:ext cx="971843" cy="247886"/>
              <a:chOff x="1436148" y="2145221"/>
              <a:chExt cx="971843" cy="247886"/>
            </a:xfrm>
          </p:grpSpPr>
          <p:sp>
            <p:nvSpPr>
              <p:cNvPr id="19" name="Oval 18">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0" name="Oval 19">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1" name="Oval 20">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8" name="TextBox 17">
              <a:hlinkClick r:id="rId2" action="ppaction://hlinksldjump"/>
              <a:extLst>
                <a:ext uri="{FF2B5EF4-FFF2-40B4-BE49-F238E27FC236}">
                  <a16:creationId xmlns:a16="http://schemas.microsoft.com/office/drawing/2014/main" xmlns="" id="{108CE97D-C7FB-4F44-BD53-9D717C2E036C}"/>
                </a:ext>
              </a:extLst>
            </p:cNvPr>
            <p:cNvSpPr txBox="1"/>
            <p:nvPr/>
          </p:nvSpPr>
          <p:spPr>
            <a:xfrm>
              <a:off x="1917120" y="2818271"/>
              <a:ext cx="298480" cy="1015663"/>
            </a:xfrm>
            <a:prstGeom prst="rect">
              <a:avLst/>
            </a:prstGeom>
            <a:noFill/>
          </p:spPr>
          <p:txBody>
            <a:bodyPr wrap="square" rtlCol="0">
              <a:spAutoFit/>
            </a:bodyPr>
            <a:lstStyle/>
            <a:p>
              <a:r>
                <a:rPr lang="en-US" sz="6000" b="1" smtClean="0">
                  <a:solidFill>
                    <a:srgbClr val="2D1817"/>
                  </a:solidFill>
                  <a:latin typeface="Aharoni" panose="02010803020104030203" pitchFamily="2" charset="-79"/>
                  <a:cs typeface="Aharoni" panose="02010803020104030203" pitchFamily="2" charset="-79"/>
                </a:rPr>
                <a:t>1</a:t>
              </a:r>
              <a:endParaRPr lang="en-ID" sz="6000" b="1" dirty="0">
                <a:solidFill>
                  <a:srgbClr val="2D1817"/>
                </a:solidFill>
                <a:latin typeface="Aharoni" panose="02010803020104030203" pitchFamily="2" charset="-79"/>
                <a:cs typeface="Aharoni" panose="02010803020104030203" pitchFamily="2" charset="-79"/>
              </a:endParaRPr>
            </a:p>
          </p:txBody>
        </p:sp>
      </p:grpSp>
      <p:grpSp>
        <p:nvGrpSpPr>
          <p:cNvPr id="22" name="Group 21">
            <a:extLst>
              <a:ext uri="{FF2B5EF4-FFF2-40B4-BE49-F238E27FC236}">
                <a16:creationId xmlns:a16="http://schemas.microsoft.com/office/drawing/2014/main" xmlns="" id="{BD3A7A26-2E00-4A43-92B6-67A2F0992196}"/>
              </a:ext>
            </a:extLst>
          </p:cNvPr>
          <p:cNvGrpSpPr/>
          <p:nvPr/>
        </p:nvGrpSpPr>
        <p:grpSpPr>
          <a:xfrm>
            <a:off x="5476218" y="2072019"/>
            <a:ext cx="1440000" cy="1854834"/>
            <a:chOff x="4081255" y="2208280"/>
            <a:chExt cx="1440000" cy="1854834"/>
          </a:xfrm>
        </p:grpSpPr>
        <p:sp>
          <p:nvSpPr>
            <p:cNvPr id="23" name="Rectangle: Rounded Corners 160">
              <a:hlinkClick r:id="rId3" action="ppaction://hlinksldjump"/>
              <a:extLst>
                <a:ext uri="{FF2B5EF4-FFF2-40B4-BE49-F238E27FC236}">
                  <a16:creationId xmlns:a16="http://schemas.microsoft.com/office/drawing/2014/main" xmlns="" id="{DD3C7F44-8879-4D59-8F5D-0CF91536018F}"/>
                </a:ext>
              </a:extLst>
            </p:cNvPr>
            <p:cNvSpPr/>
            <p:nvPr/>
          </p:nvSpPr>
          <p:spPr>
            <a:xfrm>
              <a:off x="4081255" y="2623114"/>
              <a:ext cx="1440000" cy="1440000"/>
            </a:xfrm>
            <a:prstGeom prst="roundRect">
              <a:avLst>
                <a:gd name="adj" fmla="val 22445"/>
              </a:avLst>
            </a:prstGeom>
            <a:solidFill>
              <a:srgbClr val="F8D16A"/>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24" name="Group 23">
              <a:extLst>
                <a:ext uri="{FF2B5EF4-FFF2-40B4-BE49-F238E27FC236}">
                  <a16:creationId xmlns:a16="http://schemas.microsoft.com/office/drawing/2014/main" xmlns="" id="{5669A7D2-68D2-41D9-BE02-556CF72B877F}"/>
                </a:ext>
              </a:extLst>
            </p:cNvPr>
            <p:cNvGrpSpPr/>
            <p:nvPr/>
          </p:nvGrpSpPr>
          <p:grpSpPr>
            <a:xfrm>
              <a:off x="4315334" y="2208280"/>
              <a:ext cx="971843" cy="247886"/>
              <a:chOff x="1436148" y="2145221"/>
              <a:chExt cx="971843" cy="247886"/>
            </a:xfrm>
          </p:grpSpPr>
          <p:sp>
            <p:nvSpPr>
              <p:cNvPr id="27" name="Oval 26">
                <a:extLst>
                  <a:ext uri="{FF2B5EF4-FFF2-40B4-BE49-F238E27FC236}">
                    <a16:creationId xmlns:a16="http://schemas.microsoft.com/office/drawing/2014/main" xmlns="" id="{6C843181-F99E-4A4D-8871-AAAD2C6AACE1}"/>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9" name="Oval 28">
                <a:extLst>
                  <a:ext uri="{FF2B5EF4-FFF2-40B4-BE49-F238E27FC236}">
                    <a16:creationId xmlns:a16="http://schemas.microsoft.com/office/drawing/2014/main" xmlns="" id="{8EA6C45D-0D25-4702-8110-45AB4D2782F2}"/>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0" name="Oval 29">
                <a:extLst>
                  <a:ext uri="{FF2B5EF4-FFF2-40B4-BE49-F238E27FC236}">
                    <a16:creationId xmlns:a16="http://schemas.microsoft.com/office/drawing/2014/main" xmlns="" id="{87970882-270A-4AD1-9E53-D1257680089F}"/>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25" name="TextBox 24">
              <a:extLst>
                <a:ext uri="{FF2B5EF4-FFF2-40B4-BE49-F238E27FC236}">
                  <a16:creationId xmlns:a16="http://schemas.microsoft.com/office/drawing/2014/main" xmlns="" id="{B6ACFFA7-46DD-4160-9758-608FBA4F92FC}"/>
                </a:ext>
              </a:extLst>
            </p:cNvPr>
            <p:cNvSpPr txBox="1"/>
            <p:nvPr/>
          </p:nvSpPr>
          <p:spPr>
            <a:xfrm>
              <a:off x="4529587" y="2812786"/>
              <a:ext cx="528088" cy="1015663"/>
            </a:xfrm>
            <a:prstGeom prst="rect">
              <a:avLst/>
            </a:prstGeom>
            <a:noFill/>
          </p:spPr>
          <p:txBody>
            <a:bodyPr wrap="square" rtlCol="0">
              <a:spAutoFit/>
            </a:bodyPr>
            <a:lstStyle/>
            <a:p>
              <a:r>
                <a:rPr lang="en-US" sz="6000" b="1" smtClean="0">
                  <a:solidFill>
                    <a:srgbClr val="2D1817"/>
                  </a:solidFill>
                  <a:latin typeface="Aharoni" panose="02010803020104030203" pitchFamily="2" charset="-79"/>
                  <a:cs typeface="Aharoni" panose="02010803020104030203" pitchFamily="2" charset="-79"/>
                </a:rPr>
                <a:t>2</a:t>
              </a:r>
              <a:endParaRPr lang="en-ID" sz="6000" b="1" dirty="0">
                <a:solidFill>
                  <a:srgbClr val="2D1817"/>
                </a:solidFill>
                <a:latin typeface="Aharoni" panose="02010803020104030203" pitchFamily="2" charset="-79"/>
                <a:cs typeface="Aharoni" panose="02010803020104030203" pitchFamily="2" charset="-79"/>
              </a:endParaRPr>
            </a:p>
          </p:txBody>
        </p:sp>
      </p:grpSp>
      <p:sp>
        <p:nvSpPr>
          <p:cNvPr id="38" name="TextBox 37">
            <a:extLst>
              <a:ext uri="{FF2B5EF4-FFF2-40B4-BE49-F238E27FC236}">
                <a16:creationId xmlns:a16="http://schemas.microsoft.com/office/drawing/2014/main" xmlns="" id="{3D03AF4A-9FF0-49F0-AAF1-7A668E1E8863}"/>
              </a:ext>
            </a:extLst>
          </p:cNvPr>
          <p:cNvSpPr txBox="1"/>
          <p:nvPr/>
        </p:nvSpPr>
        <p:spPr>
          <a:xfrm>
            <a:off x="2562225" y="4067008"/>
            <a:ext cx="2057400" cy="707886"/>
          </a:xfrm>
          <a:prstGeom prst="rect">
            <a:avLst/>
          </a:prstGeom>
          <a:noFill/>
        </p:spPr>
        <p:txBody>
          <a:bodyPr wrap="square" rtlCol="0">
            <a:spAutoFit/>
          </a:bodyPr>
          <a:lstStyle/>
          <a:p>
            <a:pPr algn="ctr"/>
            <a:r>
              <a:rPr lang="en-US" sz="2000" smtClean="0">
                <a:solidFill>
                  <a:prstClr val="black"/>
                </a:solidFill>
                <a:latin typeface="Gochi Hand" pitchFamily="2" charset="0"/>
              </a:rPr>
              <a:t>Mô hình dữ liệu CDM</a:t>
            </a:r>
            <a:endParaRPr lang="en-ID" sz="2000" dirty="0">
              <a:solidFill>
                <a:prstClr val="black"/>
              </a:solidFill>
              <a:latin typeface="Gochi Hand" pitchFamily="2" charset="0"/>
            </a:endParaRPr>
          </a:p>
        </p:txBody>
      </p:sp>
      <p:sp>
        <p:nvSpPr>
          <p:cNvPr id="39" name="TextBox 38">
            <a:extLst>
              <a:ext uri="{FF2B5EF4-FFF2-40B4-BE49-F238E27FC236}">
                <a16:creationId xmlns:a16="http://schemas.microsoft.com/office/drawing/2014/main" xmlns="" id="{FE0F6455-E194-4C3A-A3A4-FF241FBD6E4B}"/>
              </a:ext>
            </a:extLst>
          </p:cNvPr>
          <p:cNvSpPr txBox="1"/>
          <p:nvPr/>
        </p:nvSpPr>
        <p:spPr>
          <a:xfrm>
            <a:off x="5257800" y="4083791"/>
            <a:ext cx="1838325" cy="707886"/>
          </a:xfrm>
          <a:prstGeom prst="rect">
            <a:avLst/>
          </a:prstGeom>
          <a:noFill/>
        </p:spPr>
        <p:txBody>
          <a:bodyPr wrap="square" rtlCol="0">
            <a:spAutoFit/>
          </a:bodyPr>
          <a:lstStyle/>
          <a:p>
            <a:pPr algn="ctr"/>
            <a:r>
              <a:rPr lang="en-US" sz="2000" smtClean="0">
                <a:solidFill>
                  <a:prstClr val="black"/>
                </a:solidFill>
                <a:latin typeface="Gochi Hand" pitchFamily="2" charset="0"/>
              </a:rPr>
              <a:t>Mô hình vật lý PDM</a:t>
            </a:r>
            <a:endParaRPr lang="en-ID" sz="2000" dirty="0">
              <a:solidFill>
                <a:prstClr val="black"/>
              </a:solidFill>
              <a:latin typeface="Gochi Hand" pitchFamily="2" charset="0"/>
            </a:endParaRPr>
          </a:p>
        </p:txBody>
      </p:sp>
      <p:sp>
        <p:nvSpPr>
          <p:cNvPr id="40" name="TextBox 39">
            <a:extLst>
              <a:ext uri="{FF2B5EF4-FFF2-40B4-BE49-F238E27FC236}">
                <a16:creationId xmlns:a16="http://schemas.microsoft.com/office/drawing/2014/main" xmlns="" id="{1667EA6D-498A-4531-A294-598875C038E8}"/>
              </a:ext>
            </a:extLst>
          </p:cNvPr>
          <p:cNvSpPr txBox="1"/>
          <p:nvPr/>
        </p:nvSpPr>
        <p:spPr>
          <a:xfrm>
            <a:off x="7743825" y="4074368"/>
            <a:ext cx="2190750" cy="707886"/>
          </a:xfrm>
          <a:prstGeom prst="rect">
            <a:avLst/>
          </a:prstGeom>
          <a:noFill/>
        </p:spPr>
        <p:txBody>
          <a:bodyPr wrap="square" rtlCol="0">
            <a:spAutoFit/>
          </a:bodyPr>
          <a:lstStyle/>
          <a:p>
            <a:pPr algn="ctr"/>
            <a:r>
              <a:rPr lang="en-US" sz="2000" smtClean="0">
                <a:solidFill>
                  <a:prstClr val="black"/>
                </a:solidFill>
                <a:latin typeface="Gochi Hand" pitchFamily="2" charset="0"/>
              </a:rPr>
              <a:t>Mô tả thuộc tính trong PDM</a:t>
            </a:r>
            <a:endParaRPr lang="en-ID" sz="2000" dirty="0">
              <a:solidFill>
                <a:prstClr val="black"/>
              </a:solidFill>
              <a:latin typeface="Gochi Hand" pitchFamily="2" charset="0"/>
            </a:endParaRPr>
          </a:p>
        </p:txBody>
      </p:sp>
      <p:grpSp>
        <p:nvGrpSpPr>
          <p:cNvPr id="2" name="Group 1"/>
          <p:cNvGrpSpPr/>
          <p:nvPr/>
        </p:nvGrpSpPr>
        <p:grpSpPr>
          <a:xfrm>
            <a:off x="8077646" y="2072019"/>
            <a:ext cx="1440000" cy="1854834"/>
            <a:chOff x="8077646" y="2072019"/>
            <a:chExt cx="1440000" cy="1854834"/>
          </a:xfrm>
        </p:grpSpPr>
        <p:grpSp>
          <p:nvGrpSpPr>
            <p:cNvPr id="31" name="Group 30">
              <a:extLst>
                <a:ext uri="{FF2B5EF4-FFF2-40B4-BE49-F238E27FC236}">
                  <a16:creationId xmlns:a16="http://schemas.microsoft.com/office/drawing/2014/main" xmlns="" id="{134904A6-D529-4D90-8064-C2C0B198D0BB}"/>
                </a:ext>
              </a:extLst>
            </p:cNvPr>
            <p:cNvGrpSpPr/>
            <p:nvPr/>
          </p:nvGrpSpPr>
          <p:grpSpPr>
            <a:xfrm>
              <a:off x="8077646" y="2072019"/>
              <a:ext cx="1440000" cy="1854834"/>
              <a:chOff x="6682682" y="2208280"/>
              <a:chExt cx="1440000" cy="1854834"/>
            </a:xfrm>
            <a:solidFill>
              <a:srgbClr val="E9EBF5"/>
            </a:solidFill>
          </p:grpSpPr>
          <p:sp>
            <p:nvSpPr>
              <p:cNvPr id="32" name="Rectangle: Rounded Corners 166">
                <a:hlinkClick r:id="rId4" action="ppaction://hlinksldjump"/>
                <a:extLst>
                  <a:ext uri="{FF2B5EF4-FFF2-40B4-BE49-F238E27FC236}">
                    <a16:creationId xmlns:a16="http://schemas.microsoft.com/office/drawing/2014/main" xmlns="" id="{24A67A6B-1943-49D5-9FBA-D7A87A70BE95}"/>
                  </a:ext>
                </a:extLst>
              </p:cNvPr>
              <p:cNvSpPr/>
              <p:nvPr/>
            </p:nvSpPr>
            <p:spPr>
              <a:xfrm>
                <a:off x="6682682" y="2623114"/>
                <a:ext cx="1440000" cy="1440000"/>
              </a:xfrm>
              <a:prstGeom prst="roundRect">
                <a:avLst>
                  <a:gd name="adj" fmla="val 22445"/>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33" name="Group 32">
                <a:extLst>
                  <a:ext uri="{FF2B5EF4-FFF2-40B4-BE49-F238E27FC236}">
                    <a16:creationId xmlns:a16="http://schemas.microsoft.com/office/drawing/2014/main" xmlns="" id="{12CFCD52-2665-469B-A794-0D9E0FA474A5}"/>
                  </a:ext>
                </a:extLst>
              </p:cNvPr>
              <p:cNvGrpSpPr/>
              <p:nvPr/>
            </p:nvGrpSpPr>
            <p:grpSpPr>
              <a:xfrm>
                <a:off x="6916761" y="2208280"/>
                <a:ext cx="971843" cy="247886"/>
                <a:chOff x="1436148" y="2145221"/>
                <a:chExt cx="971843" cy="247886"/>
              </a:xfrm>
              <a:grpFill/>
            </p:grpSpPr>
            <p:sp>
              <p:nvSpPr>
                <p:cNvPr id="35" name="Oval 34">
                  <a:extLst>
                    <a:ext uri="{FF2B5EF4-FFF2-40B4-BE49-F238E27FC236}">
                      <a16:creationId xmlns:a16="http://schemas.microsoft.com/office/drawing/2014/main" xmlns="" id="{E15B03D2-87DD-4784-9C57-EA0335017766}"/>
                    </a:ext>
                  </a:extLst>
                </p:cNvPr>
                <p:cNvSpPr/>
                <p:nvPr/>
              </p:nvSpPr>
              <p:spPr>
                <a:xfrm>
                  <a:off x="1436148" y="2145221"/>
                  <a:ext cx="247886" cy="247886"/>
                </a:xfrm>
                <a:prstGeom prst="ellipse">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6" name="Oval 35">
                  <a:extLst>
                    <a:ext uri="{FF2B5EF4-FFF2-40B4-BE49-F238E27FC236}">
                      <a16:creationId xmlns:a16="http://schemas.microsoft.com/office/drawing/2014/main" xmlns="" id="{BACD54BC-E071-46FD-8605-19B93CE6B540}"/>
                    </a:ext>
                  </a:extLst>
                </p:cNvPr>
                <p:cNvSpPr/>
                <p:nvPr/>
              </p:nvSpPr>
              <p:spPr>
                <a:xfrm>
                  <a:off x="1798126" y="2145221"/>
                  <a:ext cx="247886" cy="247886"/>
                </a:xfrm>
                <a:prstGeom prst="ellipse">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7" name="Oval 36">
                  <a:extLst>
                    <a:ext uri="{FF2B5EF4-FFF2-40B4-BE49-F238E27FC236}">
                      <a16:creationId xmlns:a16="http://schemas.microsoft.com/office/drawing/2014/main" xmlns="" id="{267D70AB-9341-410A-B9A6-9DE35D5BC69C}"/>
                    </a:ext>
                  </a:extLst>
                </p:cNvPr>
                <p:cNvSpPr/>
                <p:nvPr/>
              </p:nvSpPr>
              <p:spPr>
                <a:xfrm>
                  <a:off x="2160105" y="2145221"/>
                  <a:ext cx="247886" cy="247886"/>
                </a:xfrm>
                <a:prstGeom prst="ellipse">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34" name="TextBox 33">
                <a:extLst>
                  <a:ext uri="{FF2B5EF4-FFF2-40B4-BE49-F238E27FC236}">
                    <a16:creationId xmlns:a16="http://schemas.microsoft.com/office/drawing/2014/main" xmlns="" id="{249C0F1B-6DFD-4EDC-BDD2-DA2F2247828C}"/>
                  </a:ext>
                </a:extLst>
              </p:cNvPr>
              <p:cNvSpPr txBox="1"/>
              <p:nvPr/>
            </p:nvSpPr>
            <p:spPr>
              <a:xfrm>
                <a:off x="7145355" y="2796499"/>
                <a:ext cx="298480" cy="1015663"/>
              </a:xfrm>
              <a:prstGeom prst="rect">
                <a:avLst/>
              </a:prstGeom>
              <a:grpFill/>
            </p:spPr>
            <p:txBody>
              <a:bodyPr wrap="square" rtlCol="0">
                <a:spAutoFit/>
              </a:bodyPr>
              <a:lstStyle/>
              <a:p>
                <a:r>
                  <a:rPr lang="en-US" sz="6000" b="1" smtClean="0">
                    <a:solidFill>
                      <a:srgbClr val="2D1817"/>
                    </a:solidFill>
                    <a:latin typeface="Aharoni" panose="02010803020104030203" pitchFamily="2" charset="-79"/>
                    <a:cs typeface="Aharoni" panose="02010803020104030203" pitchFamily="2" charset="-79"/>
                  </a:rPr>
                  <a:t>3</a:t>
                </a:r>
                <a:endParaRPr lang="en-ID" sz="6000" b="1" dirty="0">
                  <a:solidFill>
                    <a:srgbClr val="2D1817"/>
                  </a:solidFill>
                  <a:latin typeface="Aharoni" panose="02010803020104030203" pitchFamily="2" charset="-79"/>
                  <a:cs typeface="Aharoni" panose="02010803020104030203" pitchFamily="2" charset="-79"/>
                </a:endParaRPr>
              </a:p>
            </p:txBody>
          </p:sp>
        </p:grpSp>
        <p:sp>
          <p:nvSpPr>
            <p:cNvPr id="41" name="Oval 40">
              <a:extLst>
                <a:ext uri="{FF2B5EF4-FFF2-40B4-BE49-F238E27FC236}">
                  <a16:creationId xmlns:a16="http://schemas.microsoft.com/office/drawing/2014/main" xmlns="" id="{6C843181-F99E-4A4D-8871-AAAD2C6AACE1}"/>
                </a:ext>
              </a:extLst>
            </p:cNvPr>
            <p:cNvSpPr/>
            <p:nvPr/>
          </p:nvSpPr>
          <p:spPr>
            <a:xfrm>
              <a:off x="8304616" y="2072019"/>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42" name="Oval 41">
              <a:extLst>
                <a:ext uri="{FF2B5EF4-FFF2-40B4-BE49-F238E27FC236}">
                  <a16:creationId xmlns:a16="http://schemas.microsoft.com/office/drawing/2014/main" xmlns="" id="{8EA6C45D-0D25-4702-8110-45AB4D2782F2}"/>
                </a:ext>
              </a:extLst>
            </p:cNvPr>
            <p:cNvSpPr/>
            <p:nvPr/>
          </p:nvSpPr>
          <p:spPr>
            <a:xfrm>
              <a:off x="8666594" y="2072019"/>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43" name="Oval 42">
              <a:extLst>
                <a:ext uri="{FF2B5EF4-FFF2-40B4-BE49-F238E27FC236}">
                  <a16:creationId xmlns:a16="http://schemas.microsoft.com/office/drawing/2014/main" xmlns="" id="{87970882-270A-4AD1-9E53-D1257680089F}"/>
                </a:ext>
              </a:extLst>
            </p:cNvPr>
            <p:cNvSpPr/>
            <p:nvPr/>
          </p:nvSpPr>
          <p:spPr>
            <a:xfrm>
              <a:off x="9028573" y="2072019"/>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Tree>
    <p:extLst>
      <p:ext uri="{BB962C8B-B14F-4D97-AF65-F5344CB8AC3E}">
        <p14:creationId xmlns:p14="http://schemas.microsoft.com/office/powerpoint/2010/main" val="29880883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fill="hold"/>
                                        <p:tgtEl>
                                          <p:spTgt spid="38"/>
                                        </p:tgtEl>
                                        <p:attrNameLst>
                                          <p:attrName>ppt_x</p:attrName>
                                        </p:attrNameLst>
                                      </p:cBhvr>
                                      <p:tavLst>
                                        <p:tav tm="0">
                                          <p:val>
                                            <p:strVal val="#ppt_x"/>
                                          </p:val>
                                        </p:tav>
                                        <p:tav tm="100000">
                                          <p:val>
                                            <p:strVal val="#ppt_x"/>
                                          </p:val>
                                        </p:tav>
                                      </p:tavLst>
                                    </p:anim>
                                    <p:anim calcmode="lin" valueType="num">
                                      <p:cBhvr additive="base">
                                        <p:cTn id="17" dur="500" fill="hold"/>
                                        <p:tgtEl>
                                          <p:spTgt spid="3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ppt_x"/>
                                          </p:val>
                                        </p:tav>
                                        <p:tav tm="100000">
                                          <p:val>
                                            <p:strVal val="#ppt_x"/>
                                          </p:val>
                                        </p:tav>
                                      </p:tavLst>
                                    </p:anim>
                                    <p:anim calcmode="lin" valueType="num">
                                      <p:cBhvr additive="base">
                                        <p:cTn id="29" dur="500" fill="hold"/>
                                        <p:tgtEl>
                                          <p:spTgt spid="4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8" grpId="0"/>
      <p:bldP spid="39"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2D050">
            <a:alpha val="70000"/>
          </a:srgbClr>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 xmlns:a16="http://schemas.microsoft.com/office/drawing/2014/main" id="{2EAC1366-89CC-4ED5-BBB9-EB9F7B64A943}"/>
              </a:ext>
            </a:extLst>
          </p:cNvPr>
          <p:cNvSpPr/>
          <p:nvPr/>
        </p:nvSpPr>
        <p:spPr>
          <a:xfrm>
            <a:off x="-546100" y="-419643"/>
            <a:ext cx="1752600" cy="1752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Circle: Hollow 22">
            <a:extLst>
              <a:ext uri="{FF2B5EF4-FFF2-40B4-BE49-F238E27FC236}">
                <a16:creationId xmlns="" xmlns:a16="http://schemas.microsoft.com/office/drawing/2014/main" id="{70770977-B57F-4387-9CBC-995BCD33C041}"/>
              </a:ext>
            </a:extLst>
          </p:cNvPr>
          <p:cNvSpPr/>
          <p:nvPr/>
        </p:nvSpPr>
        <p:spPr>
          <a:xfrm>
            <a:off x="-946150" y="-819693"/>
            <a:ext cx="2552700" cy="2552700"/>
          </a:xfrm>
          <a:prstGeom prst="donut">
            <a:avLst>
              <a:gd name="adj" fmla="val 16045"/>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80" name="Circle: Hollow 79">
            <a:extLst>
              <a:ext uri="{FF2B5EF4-FFF2-40B4-BE49-F238E27FC236}">
                <a16:creationId xmlns="" xmlns:a16="http://schemas.microsoft.com/office/drawing/2014/main" id="{A2F4EEC8-C720-48EC-A59D-338D78A4E6A6}"/>
              </a:ext>
            </a:extLst>
          </p:cNvPr>
          <p:cNvSpPr/>
          <p:nvPr/>
        </p:nvSpPr>
        <p:spPr>
          <a:xfrm>
            <a:off x="-1757505" y="-1650099"/>
            <a:ext cx="4175411" cy="4175411"/>
          </a:xfrm>
          <a:prstGeom prst="donut">
            <a:avLst>
              <a:gd name="adj" fmla="val 19716"/>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87" name="Circle: Hollow 86">
            <a:extLst>
              <a:ext uri="{FF2B5EF4-FFF2-40B4-BE49-F238E27FC236}">
                <a16:creationId xmlns="" xmlns:a16="http://schemas.microsoft.com/office/drawing/2014/main" id="{C660F9C1-8747-4015-9CE0-FF99A683E921}"/>
              </a:ext>
            </a:extLst>
          </p:cNvPr>
          <p:cNvSpPr/>
          <p:nvPr/>
        </p:nvSpPr>
        <p:spPr>
          <a:xfrm>
            <a:off x="-3190373" y="-3078062"/>
            <a:ext cx="7031335" cy="7031335"/>
          </a:xfrm>
          <a:prstGeom prst="donut">
            <a:avLst>
              <a:gd name="adj" fmla="val 20492"/>
            </a:avLst>
          </a:prstGeom>
          <a:solidFill>
            <a:schemeClr val="accent4">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grpSp>
        <p:nvGrpSpPr>
          <p:cNvPr id="35" name="Group 34">
            <a:extLst>
              <a:ext uri="{FF2B5EF4-FFF2-40B4-BE49-F238E27FC236}">
                <a16:creationId xmlns="" xmlns:a16="http://schemas.microsoft.com/office/drawing/2014/main" id="{93249E0A-9453-411B-AF5B-1DFD57B2115E}"/>
              </a:ext>
            </a:extLst>
          </p:cNvPr>
          <p:cNvGrpSpPr/>
          <p:nvPr/>
        </p:nvGrpSpPr>
        <p:grpSpPr>
          <a:xfrm>
            <a:off x="4267200" y="535331"/>
            <a:ext cx="4814893" cy="1238310"/>
            <a:chOff x="4267200" y="535331"/>
            <a:chExt cx="4814892" cy="1238310"/>
          </a:xfrm>
        </p:grpSpPr>
        <p:pic>
          <p:nvPicPr>
            <p:cNvPr id="81" name="Picture 6">
              <a:extLst>
                <a:ext uri="{FF2B5EF4-FFF2-40B4-BE49-F238E27FC236}">
                  <a16:creationId xmlns="" xmlns:a16="http://schemas.microsoft.com/office/drawing/2014/main" id="{4BF1E5AD-A925-4C43-857F-C263A77D6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flipH="1">
              <a:off x="7240190" y="535331"/>
              <a:ext cx="1841902" cy="66481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a:extLst>
                <a:ext uri="{FF2B5EF4-FFF2-40B4-BE49-F238E27FC236}">
                  <a16:creationId xmlns="" xmlns:a16="http://schemas.microsoft.com/office/drawing/2014/main" id="{BCB3EC3C-153B-4829-95CE-58DDD1991B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a:off x="4924612" y="1108822"/>
              <a:ext cx="1841902" cy="66481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a:extLst>
                <a:ext uri="{FF2B5EF4-FFF2-40B4-BE49-F238E27FC236}">
                  <a16:creationId xmlns="" xmlns:a16="http://schemas.microsoft.com/office/drawing/2014/main" id="{5A223A4B-3DDA-4104-B095-CE086B669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a:off x="4267200" y="1312293"/>
              <a:ext cx="1055501" cy="380974"/>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Cursor">
            <a:extLst>
              <a:ext uri="{FF2B5EF4-FFF2-40B4-BE49-F238E27FC236}">
                <a16:creationId xmlns="" xmlns:a16="http://schemas.microsoft.com/office/drawing/2014/main" id="{9E482B88-8379-4B71-A9EF-3FD5EA280F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134597" y="7208737"/>
            <a:ext cx="914400" cy="914400"/>
          </a:xfrm>
          <a:prstGeom prst="rect">
            <a:avLst/>
          </a:prstGeom>
        </p:spPr>
      </p:pic>
      <p:sp>
        <p:nvSpPr>
          <p:cNvPr id="20" name="Rectangle: Rounded Corners 40">
            <a:extLst>
              <a:ext uri="{FF2B5EF4-FFF2-40B4-BE49-F238E27FC236}">
                <a16:creationId xmlns="" xmlns:a16="http://schemas.microsoft.com/office/drawing/2014/main" id="{2EF0E94F-B024-4CDD-AC9E-FC569EC662A6}"/>
              </a:ext>
            </a:extLst>
          </p:cNvPr>
          <p:cNvSpPr/>
          <p:nvPr/>
        </p:nvSpPr>
        <p:spPr>
          <a:xfrm>
            <a:off x="3676651" y="456658"/>
            <a:ext cx="5038726" cy="9530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pic>
        <p:nvPicPr>
          <p:cNvPr id="5" name="Picture 4"/>
          <p:cNvPicPr>
            <a:picLocks noChangeAspect="1"/>
          </p:cNvPicPr>
          <p:nvPr/>
        </p:nvPicPr>
        <p:blipFill rotWithShape="1">
          <a:blip r:embed="rId7"/>
          <a:srcRect t="906" r="2720"/>
          <a:stretch/>
        </p:blipFill>
        <p:spPr>
          <a:xfrm>
            <a:off x="1970358" y="1801845"/>
            <a:ext cx="8312407" cy="4804244"/>
          </a:xfrm>
          <a:prstGeom prst="roundRect">
            <a:avLst>
              <a:gd name="adj" fmla="val 22798"/>
            </a:avLst>
          </a:prstGeom>
          <a:ln w="38100">
            <a:solidFill>
              <a:srgbClr val="00B050"/>
            </a:solidFill>
          </a:ln>
        </p:spPr>
      </p:pic>
      <p:sp>
        <p:nvSpPr>
          <p:cNvPr id="24" name="Rectangle: Rounded Corners 89">
            <a:hlinkClick r:id="rId8" action="ppaction://hlinksldjump"/>
            <a:extLst>
              <a:ext uri="{FF2B5EF4-FFF2-40B4-BE49-F238E27FC236}">
                <a16:creationId xmlns:a16="http://schemas.microsoft.com/office/drawing/2014/main" xmlns="" id="{0522D8F2-4E17-4ED5-9819-C820FA222791}"/>
              </a:ext>
            </a:extLst>
          </p:cNvPr>
          <p:cNvSpPr/>
          <p:nvPr/>
        </p:nvSpPr>
        <p:spPr>
          <a:xfrm>
            <a:off x="494745" y="1545321"/>
            <a:ext cx="3772456" cy="813065"/>
          </a:xfrm>
          <a:prstGeom prst="roundRect">
            <a:avLst>
              <a:gd name="adj" fmla="val 22445"/>
            </a:avLst>
          </a:prstGeom>
          <a:solidFill>
            <a:srgbClr val="E754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25" name="Group 24">
            <a:extLst>
              <a:ext uri="{FF2B5EF4-FFF2-40B4-BE49-F238E27FC236}">
                <a16:creationId xmlns:a16="http://schemas.microsoft.com/office/drawing/2014/main" xmlns="" id="{0F3F64AA-E91C-44FD-9384-B0A89BF458BA}"/>
              </a:ext>
            </a:extLst>
          </p:cNvPr>
          <p:cNvGrpSpPr/>
          <p:nvPr/>
        </p:nvGrpSpPr>
        <p:grpSpPr>
          <a:xfrm>
            <a:off x="728824" y="1130487"/>
            <a:ext cx="971843" cy="247886"/>
            <a:chOff x="1436148" y="2145221"/>
            <a:chExt cx="971843" cy="247886"/>
          </a:xfrm>
        </p:grpSpPr>
        <p:sp>
          <p:nvSpPr>
            <p:cNvPr id="27" name="Oval 26">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8" name="Oval 27">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9" name="Oval 28">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26" name="TextBox 25">
            <a:extLst>
              <a:ext uri="{FF2B5EF4-FFF2-40B4-BE49-F238E27FC236}">
                <a16:creationId xmlns:a16="http://schemas.microsoft.com/office/drawing/2014/main" xmlns="" id="{108CE97D-C7FB-4F44-BD53-9D717C2E036C}"/>
              </a:ext>
            </a:extLst>
          </p:cNvPr>
          <p:cNvSpPr txBox="1"/>
          <p:nvPr/>
        </p:nvSpPr>
        <p:spPr>
          <a:xfrm>
            <a:off x="485775" y="1725103"/>
            <a:ext cx="5734049" cy="471189"/>
          </a:xfrm>
          <a:prstGeom prst="rect">
            <a:avLst/>
          </a:prstGeom>
          <a:noFill/>
        </p:spPr>
        <p:txBody>
          <a:bodyPr wrap="square" rtlCol="0">
            <a:spAutoFit/>
          </a:bodyPr>
          <a:lstStyle/>
          <a:p>
            <a:r>
              <a:rPr lang="en-US" sz="2400" b="1" smtClean="0">
                <a:solidFill>
                  <a:srgbClr val="2D1817"/>
                </a:solidFill>
                <a:latin typeface="Aharoni" panose="02010803020104030203" pitchFamily="2" charset="-79"/>
                <a:cs typeface="Aharoni" panose="02010803020104030203" pitchFamily="2" charset="-79"/>
              </a:rPr>
              <a:t>1. Mô hình dữ liệu CDM</a:t>
            </a:r>
            <a:endParaRPr lang="en-ID" sz="2400" b="1" dirty="0">
              <a:solidFill>
                <a:srgbClr val="2D1817"/>
              </a:solidFill>
              <a:latin typeface="Aharoni" panose="02010803020104030203" pitchFamily="2" charset="-79"/>
              <a:cs typeface="Aharoni" panose="02010803020104030203" pitchFamily="2" charset="-79"/>
            </a:endParaRPr>
          </a:p>
        </p:txBody>
      </p:sp>
    </p:spTree>
    <p:custDataLst>
      <p:tags r:id="rId1"/>
    </p:custDataLst>
    <p:extLst>
      <p:ext uri="{BB962C8B-B14F-4D97-AF65-F5344CB8AC3E}">
        <p14:creationId xmlns:p14="http://schemas.microsoft.com/office/powerpoint/2010/main" val="28172075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6" presetClass="entr" presetSubtype="32"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circle(out)">
                                      <p:cBhvr>
                                        <p:cTn id="9" dur="1000"/>
                                        <p:tgtEl>
                                          <p:spTgt spid="23"/>
                                        </p:tgtEl>
                                      </p:cBhvr>
                                    </p:animEffect>
                                  </p:childTnLst>
                                </p:cTn>
                              </p:par>
                              <p:par>
                                <p:cTn id="10" presetID="6" presetClass="entr" presetSubtype="32"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circle(out)">
                                      <p:cBhvr>
                                        <p:cTn id="12" dur="1000"/>
                                        <p:tgtEl>
                                          <p:spTgt spid="80"/>
                                        </p:tgtEl>
                                      </p:cBhvr>
                                    </p:animEffect>
                                  </p:childTnLst>
                                </p:cTn>
                              </p:par>
                              <p:par>
                                <p:cTn id="13" presetID="6" presetClass="entr" presetSubtype="32"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circle(out)">
                                      <p:cBhvr>
                                        <p:cTn id="15" dur="1000"/>
                                        <p:tgtEl>
                                          <p:spTgt spid="87"/>
                                        </p:tgtEl>
                                      </p:cBhvr>
                                    </p:animEffect>
                                  </p:childTnLst>
                                </p:cTn>
                              </p:par>
                              <p:par>
                                <p:cTn id="16" presetID="10" presetClass="entr" presetSubtype="0" fill="hold" nodeType="withEffect">
                                  <p:stCondLst>
                                    <p:cond delay="125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80" grpId="0" animBg="1"/>
      <p:bldP spid="87" grpId="0" animBg="1"/>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CC2A76D6-37D1-4E2B-BEA4-450CD4291667}"/>
              </a:ext>
            </a:extLst>
          </p:cNvPr>
          <p:cNvSpPr/>
          <p:nvPr/>
        </p:nvSpPr>
        <p:spPr>
          <a:xfrm>
            <a:off x="-1802" y="1"/>
            <a:ext cx="12230282" cy="6877681"/>
          </a:xfrm>
          <a:custGeom>
            <a:avLst/>
            <a:gdLst>
              <a:gd name="connsiteX0" fmla="*/ 0 w 5173792"/>
              <a:gd name="connsiteY0" fmla="*/ 0 h 6845024"/>
              <a:gd name="connsiteX1" fmla="*/ 5173792 w 5173792"/>
              <a:gd name="connsiteY1" fmla="*/ 0 h 6845024"/>
              <a:gd name="connsiteX2" fmla="*/ 2458916 w 5173792"/>
              <a:gd name="connsiteY2" fmla="*/ 6845024 h 6845024"/>
              <a:gd name="connsiteX3" fmla="*/ 0 w 5173792"/>
              <a:gd name="connsiteY3" fmla="*/ 6845024 h 6845024"/>
              <a:gd name="connsiteX0" fmla="*/ 0 w 5173792"/>
              <a:gd name="connsiteY0" fmla="*/ 0 h 6877681"/>
              <a:gd name="connsiteX1" fmla="*/ 5173792 w 5173792"/>
              <a:gd name="connsiteY1" fmla="*/ 0 h 6877681"/>
              <a:gd name="connsiteX2" fmla="*/ 5156073 w 5173792"/>
              <a:gd name="connsiteY2" fmla="*/ 6877681 h 6877681"/>
              <a:gd name="connsiteX3" fmla="*/ 0 w 5173792"/>
              <a:gd name="connsiteY3" fmla="*/ 6845024 h 6877681"/>
              <a:gd name="connsiteX4" fmla="*/ 0 w 5173792"/>
              <a:gd name="connsiteY4" fmla="*/ 0 h 6877681"/>
              <a:gd name="connsiteX0" fmla="*/ 0 w 5189270"/>
              <a:gd name="connsiteY0" fmla="*/ 0 h 6877681"/>
              <a:gd name="connsiteX1" fmla="*/ 5173792 w 5189270"/>
              <a:gd name="connsiteY1" fmla="*/ 0 h 6877681"/>
              <a:gd name="connsiteX2" fmla="*/ 5188404 w 5189270"/>
              <a:gd name="connsiteY2" fmla="*/ 6877681 h 6877681"/>
              <a:gd name="connsiteX3" fmla="*/ 0 w 5189270"/>
              <a:gd name="connsiteY3" fmla="*/ 6845024 h 6877681"/>
              <a:gd name="connsiteX4" fmla="*/ 0 w 5189270"/>
              <a:gd name="connsiteY4" fmla="*/ 0 h 68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70" h="6877681">
                <a:moveTo>
                  <a:pt x="0" y="0"/>
                </a:moveTo>
                <a:lnTo>
                  <a:pt x="5173792" y="0"/>
                </a:lnTo>
                <a:cubicBezTo>
                  <a:pt x="5167886" y="2292560"/>
                  <a:pt x="5194310" y="4585121"/>
                  <a:pt x="5188404" y="6877681"/>
                </a:cubicBezTo>
                <a:lnTo>
                  <a:pt x="0" y="6845024"/>
                </a:lnTo>
                <a:lnTo>
                  <a:pt x="0" y="0"/>
                </a:lnTo>
                <a:close/>
              </a:path>
            </a:pathLst>
          </a:cu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035" name="Rectangle 1034">
            <a:extLst>
              <a:ext uri="{FF2B5EF4-FFF2-40B4-BE49-F238E27FC236}">
                <a16:creationId xmlns="" xmlns:a16="http://schemas.microsoft.com/office/drawing/2014/main" id="{5EF7B7DE-8F4C-49CD-AAC2-97CB8F1F47D0}"/>
              </a:ext>
            </a:extLst>
          </p:cNvPr>
          <p:cNvSpPr/>
          <p:nvPr/>
        </p:nvSpPr>
        <p:spPr>
          <a:xfrm>
            <a:off x="6096000" y="1703439"/>
            <a:ext cx="6132480" cy="3451122"/>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3" name="Trapezoid 2">
            <a:extLst>
              <a:ext uri="{FF2B5EF4-FFF2-40B4-BE49-F238E27FC236}">
                <a16:creationId xmlns="" xmlns:a16="http://schemas.microsoft.com/office/drawing/2014/main" id="{0D83986E-DF71-4041-9A99-314B5F8B8DDB}"/>
              </a:ext>
            </a:extLst>
          </p:cNvPr>
          <p:cNvSpPr/>
          <p:nvPr/>
        </p:nvSpPr>
        <p:spPr>
          <a:xfrm rot="5400000">
            <a:off x="-391742" y="370259"/>
            <a:ext cx="6877681" cy="6097805"/>
          </a:xfrm>
          <a:prstGeom prst="trapezoid">
            <a:avLst>
              <a:gd name="adj" fmla="val 28123"/>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7" name="TextBox 196">
            <a:extLst>
              <a:ext uri="{FF2B5EF4-FFF2-40B4-BE49-F238E27FC236}">
                <a16:creationId xmlns="" xmlns:a16="http://schemas.microsoft.com/office/drawing/2014/main" id="{1B179B88-B2A5-42F6-8B6F-F47A158EC025}"/>
              </a:ext>
            </a:extLst>
          </p:cNvPr>
          <p:cNvSpPr txBox="1"/>
          <p:nvPr/>
        </p:nvSpPr>
        <p:spPr>
          <a:xfrm>
            <a:off x="539780" y="609597"/>
            <a:ext cx="5187173" cy="5619128"/>
          </a:xfrm>
          <a:prstGeom prst="rect">
            <a:avLst/>
          </a:prstGeom>
          <a:noFill/>
        </p:spPr>
        <p:txBody>
          <a:bodyPr wrap="square" rtlCol="0">
            <a:prstTxWarp prst="textFadeRight">
              <a:avLst>
                <a:gd name="adj" fmla="val 24505"/>
              </a:avLst>
            </a:prstTxWarp>
            <a:spAutoFit/>
          </a:bodyPr>
          <a:lstStyle/>
          <a:p>
            <a:pPr algn="ctr"/>
            <a:r>
              <a:rPr lang="id-ID" sz="8000" dirty="0">
                <a:solidFill>
                  <a:prstClr val="white"/>
                </a:solidFill>
                <a:latin typeface="Bebas Neue" panose="020B0606020202050201" pitchFamily="34" charset="0"/>
              </a:rPr>
              <a:t>MATERI</a:t>
            </a:r>
          </a:p>
        </p:txBody>
      </p:sp>
      <p:sp>
        <p:nvSpPr>
          <p:cNvPr id="85" name="Rectangle: Rounded Corners 84">
            <a:extLst>
              <a:ext uri="{FF2B5EF4-FFF2-40B4-BE49-F238E27FC236}">
                <a16:creationId xmlns="" xmlns:a16="http://schemas.microsoft.com/office/drawing/2014/main" id="{693BA85B-95D1-4EC6-AF0E-42BB54219779}"/>
              </a:ext>
            </a:extLst>
          </p:cNvPr>
          <p:cNvSpPr/>
          <p:nvPr/>
        </p:nvSpPr>
        <p:spPr>
          <a:xfrm>
            <a:off x="6726835" y="2774535"/>
            <a:ext cx="4621834" cy="546320"/>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PENYEBAB</a:t>
            </a:r>
          </a:p>
        </p:txBody>
      </p:sp>
      <p:sp>
        <p:nvSpPr>
          <p:cNvPr id="86" name="Rectangle: Rounded Corners 85">
            <a:extLst>
              <a:ext uri="{FF2B5EF4-FFF2-40B4-BE49-F238E27FC236}">
                <a16:creationId xmlns="" xmlns:a16="http://schemas.microsoft.com/office/drawing/2014/main" id="{99BCA58F-0F45-4E3C-892E-804E4D957D8C}"/>
              </a:ext>
            </a:extLst>
          </p:cNvPr>
          <p:cNvSpPr/>
          <p:nvPr/>
        </p:nvSpPr>
        <p:spPr>
          <a:xfrm>
            <a:off x="6726835" y="3561115"/>
            <a:ext cx="4621834"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DAMPAK</a:t>
            </a:r>
          </a:p>
        </p:txBody>
      </p:sp>
      <p:sp>
        <p:nvSpPr>
          <p:cNvPr id="92" name="Rectangle: Rounded Corners 91">
            <a:extLst>
              <a:ext uri="{FF2B5EF4-FFF2-40B4-BE49-F238E27FC236}">
                <a16:creationId xmlns="" xmlns:a16="http://schemas.microsoft.com/office/drawing/2014/main" id="{6E4DF938-A5B5-4A5A-9EE5-0863C48A9593}"/>
              </a:ext>
            </a:extLst>
          </p:cNvPr>
          <p:cNvSpPr/>
          <p:nvPr/>
        </p:nvSpPr>
        <p:spPr>
          <a:xfrm>
            <a:off x="6726835" y="4347695"/>
            <a:ext cx="4621834"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PENANGGULANGAN</a:t>
            </a:r>
          </a:p>
        </p:txBody>
      </p:sp>
      <p:sp>
        <p:nvSpPr>
          <p:cNvPr id="6" name="Rectangle: Rounded Corners 5">
            <a:extLst>
              <a:ext uri="{FF2B5EF4-FFF2-40B4-BE49-F238E27FC236}">
                <a16:creationId xmlns="" xmlns:a16="http://schemas.microsoft.com/office/drawing/2014/main" id="{D11630C4-35B3-4A62-B843-CEC8B8E41F5F}"/>
              </a:ext>
            </a:extLst>
          </p:cNvPr>
          <p:cNvSpPr/>
          <p:nvPr/>
        </p:nvSpPr>
        <p:spPr>
          <a:xfrm>
            <a:off x="0" y="1"/>
            <a:ext cx="12228480" cy="6838321"/>
          </a:xfrm>
          <a:prstGeom prst="roundRect">
            <a:avLst>
              <a:gd name="adj" fmla="val 0"/>
            </a:avLst>
          </a:prstGeom>
          <a:solidFill>
            <a:srgbClr val="FFE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solidFill>
                <a:prstClr val="white"/>
              </a:solidFill>
              <a:latin typeface="Bebas Neue" panose="020B0606020202050201" pitchFamily="34" charset="0"/>
            </a:endParaRPr>
          </a:p>
        </p:txBody>
      </p:sp>
      <p:sp>
        <p:nvSpPr>
          <p:cNvPr id="14" name="Rectangle 13">
            <a:extLst>
              <a:ext uri="{FF2B5EF4-FFF2-40B4-BE49-F238E27FC236}">
                <a16:creationId xmlns="" xmlns:a16="http://schemas.microsoft.com/office/drawing/2014/main" id="{BDA51068-8097-47D8-A958-8693A3211476}"/>
              </a:ext>
            </a:extLst>
          </p:cNvPr>
          <p:cNvSpPr/>
          <p:nvPr/>
        </p:nvSpPr>
        <p:spPr>
          <a:xfrm>
            <a:off x="-1804" y="1966437"/>
            <a:ext cx="12228480" cy="3451122"/>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Rectangle: Rounded Corners 40">
            <a:extLst>
              <a:ext uri="{FF2B5EF4-FFF2-40B4-BE49-F238E27FC236}">
                <a16:creationId xmlns="" xmlns:a16="http://schemas.microsoft.com/office/drawing/2014/main" id="{2EF0E94F-B024-4CDD-AC9E-FC569EC662A6}"/>
              </a:ext>
            </a:extLst>
          </p:cNvPr>
          <p:cNvSpPr/>
          <p:nvPr/>
        </p:nvSpPr>
        <p:spPr>
          <a:xfrm>
            <a:off x="3676651" y="456658"/>
            <a:ext cx="5038726" cy="9530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pic>
        <p:nvPicPr>
          <p:cNvPr id="4" name="Picture 3"/>
          <p:cNvPicPr>
            <a:picLocks noChangeAspect="1"/>
          </p:cNvPicPr>
          <p:nvPr/>
        </p:nvPicPr>
        <p:blipFill rotWithShape="1">
          <a:blip r:embed="rId2"/>
          <a:srcRect l="3705" t="2371" r="4339" b="3059"/>
          <a:stretch/>
        </p:blipFill>
        <p:spPr>
          <a:xfrm>
            <a:off x="2372811" y="1866356"/>
            <a:ext cx="7616142" cy="4759237"/>
          </a:xfrm>
          <a:prstGeom prst="flowChartAlternateProcess">
            <a:avLst/>
          </a:prstGeom>
          <a:ln w="38100">
            <a:solidFill>
              <a:srgbClr val="FFC000"/>
            </a:solidFill>
          </a:ln>
        </p:spPr>
      </p:pic>
      <p:sp>
        <p:nvSpPr>
          <p:cNvPr id="16" name="Rectangle: Rounded Corners 89">
            <a:hlinkClick r:id="rId3" action="ppaction://hlinksldjump"/>
            <a:extLst>
              <a:ext uri="{FF2B5EF4-FFF2-40B4-BE49-F238E27FC236}">
                <a16:creationId xmlns:a16="http://schemas.microsoft.com/office/drawing/2014/main" xmlns="" id="{0522D8F2-4E17-4ED5-9819-C820FA222791}"/>
              </a:ext>
            </a:extLst>
          </p:cNvPr>
          <p:cNvSpPr/>
          <p:nvPr/>
        </p:nvSpPr>
        <p:spPr>
          <a:xfrm>
            <a:off x="494745" y="1566427"/>
            <a:ext cx="3562905" cy="803196"/>
          </a:xfrm>
          <a:prstGeom prst="roundRect">
            <a:avLst>
              <a:gd name="adj" fmla="val 22445"/>
            </a:avLst>
          </a:prstGeom>
          <a:solidFill>
            <a:schemeClr val="accent4">
              <a:lumMod val="60000"/>
              <a:lumOff val="40000"/>
            </a:schemeClr>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17" name="Group 16">
            <a:extLst>
              <a:ext uri="{FF2B5EF4-FFF2-40B4-BE49-F238E27FC236}">
                <a16:creationId xmlns:a16="http://schemas.microsoft.com/office/drawing/2014/main" xmlns="" id="{0F3F64AA-E91C-44FD-9384-B0A89BF458BA}"/>
              </a:ext>
            </a:extLst>
          </p:cNvPr>
          <p:cNvGrpSpPr/>
          <p:nvPr/>
        </p:nvGrpSpPr>
        <p:grpSpPr>
          <a:xfrm>
            <a:off x="728824" y="1084194"/>
            <a:ext cx="971843" cy="247886"/>
            <a:chOff x="1436148" y="2145221"/>
            <a:chExt cx="971843" cy="247886"/>
          </a:xfrm>
        </p:grpSpPr>
        <p:sp>
          <p:nvSpPr>
            <p:cNvPr id="18" name="Oval 17">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9" name="Oval 18">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0" name="Oval 19">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22" name="TextBox 21">
            <a:extLst>
              <a:ext uri="{FF2B5EF4-FFF2-40B4-BE49-F238E27FC236}">
                <a16:creationId xmlns:a16="http://schemas.microsoft.com/office/drawing/2014/main" xmlns="" id="{108CE97D-C7FB-4F44-BD53-9D717C2E036C}"/>
              </a:ext>
            </a:extLst>
          </p:cNvPr>
          <p:cNvSpPr txBox="1"/>
          <p:nvPr/>
        </p:nvSpPr>
        <p:spPr>
          <a:xfrm>
            <a:off x="514351" y="1727158"/>
            <a:ext cx="5829300" cy="471191"/>
          </a:xfrm>
          <a:prstGeom prst="rect">
            <a:avLst/>
          </a:prstGeom>
          <a:noFill/>
        </p:spPr>
        <p:txBody>
          <a:bodyPr wrap="square" rtlCol="0">
            <a:spAutoFit/>
          </a:bodyPr>
          <a:lstStyle/>
          <a:p>
            <a:r>
              <a:rPr lang="en-US" sz="2400" b="1" smtClean="0">
                <a:solidFill>
                  <a:srgbClr val="2D1817"/>
                </a:solidFill>
                <a:latin typeface="Aharoni" panose="02010803020104030203" pitchFamily="2" charset="-79"/>
                <a:cs typeface="Aharoni" panose="02010803020104030203" pitchFamily="2" charset="-79"/>
              </a:rPr>
              <a:t>2. Mô </a:t>
            </a:r>
            <a:r>
              <a:rPr lang="en-US" sz="2400" b="1">
                <a:solidFill>
                  <a:srgbClr val="2D1817"/>
                </a:solidFill>
                <a:latin typeface="Aharoni" panose="02010803020104030203" pitchFamily="2" charset="-79"/>
                <a:cs typeface="Aharoni" panose="02010803020104030203" pitchFamily="2" charset="-79"/>
              </a:rPr>
              <a:t>hình vật lý PDM</a:t>
            </a:r>
          </a:p>
        </p:txBody>
      </p:sp>
    </p:spTree>
    <p:extLst>
      <p:ext uri="{BB962C8B-B14F-4D97-AF65-F5344CB8AC3E}">
        <p14:creationId xmlns:p14="http://schemas.microsoft.com/office/powerpoint/2010/main" val="15678300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6" name="Rectangle: Rounded Corners 40">
            <a:extLst>
              <a:ext uri="{FF2B5EF4-FFF2-40B4-BE49-F238E27FC236}">
                <a16:creationId xmlns="" xmlns:a16="http://schemas.microsoft.com/office/drawing/2014/main" id="{2EF0E94F-B024-4CDD-AC9E-FC569EC662A6}"/>
              </a:ext>
            </a:extLst>
          </p:cNvPr>
          <p:cNvSpPr/>
          <p:nvPr/>
        </p:nvSpPr>
        <p:spPr>
          <a:xfrm>
            <a:off x="3676651" y="456658"/>
            <a:ext cx="5038726" cy="9530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sp>
        <p:nvSpPr>
          <p:cNvPr id="27" name="Rectangle: Rounded Corners 89">
            <a:hlinkClick r:id="" action="ppaction://noaction"/>
            <a:extLst>
              <a:ext uri="{FF2B5EF4-FFF2-40B4-BE49-F238E27FC236}">
                <a16:creationId xmlns:a16="http://schemas.microsoft.com/office/drawing/2014/main" xmlns="" id="{0522D8F2-4E17-4ED5-9819-C820FA222791}"/>
              </a:ext>
            </a:extLst>
          </p:cNvPr>
          <p:cNvSpPr/>
          <p:nvPr/>
        </p:nvSpPr>
        <p:spPr>
          <a:xfrm>
            <a:off x="494745" y="1556898"/>
            <a:ext cx="4582080" cy="813065"/>
          </a:xfrm>
          <a:prstGeom prst="roundRect">
            <a:avLst>
              <a:gd name="adj" fmla="val 22445"/>
            </a:avLst>
          </a:prstGeom>
          <a:solidFill>
            <a:srgbClr val="E9EBF5"/>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28" name="Group 27">
            <a:extLst>
              <a:ext uri="{FF2B5EF4-FFF2-40B4-BE49-F238E27FC236}">
                <a16:creationId xmlns:a16="http://schemas.microsoft.com/office/drawing/2014/main" xmlns="" id="{0F3F64AA-E91C-44FD-9384-B0A89BF458BA}"/>
              </a:ext>
            </a:extLst>
          </p:cNvPr>
          <p:cNvGrpSpPr/>
          <p:nvPr/>
        </p:nvGrpSpPr>
        <p:grpSpPr>
          <a:xfrm>
            <a:off x="728824" y="1142064"/>
            <a:ext cx="971843" cy="247886"/>
            <a:chOff x="1436148" y="2145221"/>
            <a:chExt cx="971843" cy="247886"/>
          </a:xfrm>
        </p:grpSpPr>
        <p:sp>
          <p:nvSpPr>
            <p:cNvPr id="29" name="Oval 28">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0" name="Oval 29">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1" name="Oval 30">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32" name="TextBox 31">
            <a:extLst>
              <a:ext uri="{FF2B5EF4-FFF2-40B4-BE49-F238E27FC236}">
                <a16:creationId xmlns:a16="http://schemas.microsoft.com/office/drawing/2014/main" xmlns="" id="{108CE97D-C7FB-4F44-BD53-9D717C2E036C}"/>
              </a:ext>
            </a:extLst>
          </p:cNvPr>
          <p:cNvSpPr txBox="1"/>
          <p:nvPr/>
        </p:nvSpPr>
        <p:spPr>
          <a:xfrm>
            <a:off x="485775" y="1736680"/>
            <a:ext cx="5734049" cy="830997"/>
          </a:xfrm>
          <a:prstGeom prst="rect">
            <a:avLst/>
          </a:prstGeom>
          <a:noFill/>
        </p:spPr>
        <p:txBody>
          <a:bodyPr wrap="square" rtlCol="0">
            <a:spAutoFit/>
          </a:bodyPr>
          <a:lstStyle/>
          <a:p>
            <a:r>
              <a:rPr lang="en-US" sz="2400" b="1">
                <a:solidFill>
                  <a:srgbClr val="2D1817"/>
                </a:solidFill>
                <a:latin typeface="Aharoni" panose="02010803020104030203" pitchFamily="2" charset="-79"/>
                <a:cs typeface="Aharoni" panose="02010803020104030203" pitchFamily="2" charset="-79"/>
              </a:rPr>
              <a:t>3. Mô tả thuộc tính trong PDM</a:t>
            </a:r>
          </a:p>
          <a:p>
            <a:endParaRPr lang="en-ID" sz="2400" b="1" dirty="0">
              <a:solidFill>
                <a:srgbClr val="2D1817"/>
              </a:solidFill>
              <a:latin typeface="Aharoni" panose="02010803020104030203" pitchFamily="2" charset="-79"/>
              <a:cs typeface="Aharoni" panose="02010803020104030203" pitchFamily="2" charset="-79"/>
            </a:endParaRPr>
          </a:p>
        </p:txBody>
      </p:sp>
      <p:sp>
        <p:nvSpPr>
          <p:cNvPr id="37" name="Rectangle: Rounded Corners 5">
            <a:extLst>
              <a:ext uri="{FF2B5EF4-FFF2-40B4-BE49-F238E27FC236}">
                <a16:creationId xmlns="" xmlns:a16="http://schemas.microsoft.com/office/drawing/2014/main" id="{356751A7-DD01-4D54-84FF-FFFF0F046F6F}"/>
              </a:ext>
            </a:extLst>
          </p:cNvPr>
          <p:cNvSpPr/>
          <p:nvPr/>
        </p:nvSpPr>
        <p:spPr>
          <a:xfrm>
            <a:off x="2248961" y="2567677"/>
            <a:ext cx="7755038" cy="4110915"/>
          </a:xfrm>
          <a:prstGeom prst="roundRect">
            <a:avLst>
              <a:gd name="adj" fmla="val 11450"/>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9" name="Rectangle: Rounded Corners 1">
            <a:extLst>
              <a:ext uri="{FF2B5EF4-FFF2-40B4-BE49-F238E27FC236}">
                <a16:creationId xmlns="" xmlns:a16="http://schemas.microsoft.com/office/drawing/2014/main" id="{4D8F05E4-E30A-4666-A71E-822D799FECCD}"/>
              </a:ext>
            </a:extLst>
          </p:cNvPr>
          <p:cNvSpPr/>
          <p:nvPr/>
        </p:nvSpPr>
        <p:spPr>
          <a:xfrm>
            <a:off x="2839015" y="5127883"/>
            <a:ext cx="2761561" cy="464403"/>
          </a:xfrm>
          <a:prstGeom prst="roundRect">
            <a:avLst>
              <a:gd name="adj" fmla="val 2118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DOCGIA</a:t>
            </a:r>
            <a:endParaRPr lang="en-ID" sz="2800" dirty="0">
              <a:solidFill>
                <a:prstClr val="white"/>
              </a:solidFill>
              <a:latin typeface="Bebas Neue" panose="020B0606020202050201" pitchFamily="34" charset="0"/>
            </a:endParaRPr>
          </a:p>
        </p:txBody>
      </p:sp>
      <p:sp>
        <p:nvSpPr>
          <p:cNvPr id="40" name="Rectangle: Rounded Corners 2">
            <a:extLst>
              <a:ext uri="{FF2B5EF4-FFF2-40B4-BE49-F238E27FC236}">
                <a16:creationId xmlns="" xmlns:a16="http://schemas.microsoft.com/office/drawing/2014/main" id="{0397730B-980D-40A2-9C3B-CFE3EE0B7A64}"/>
              </a:ext>
            </a:extLst>
          </p:cNvPr>
          <p:cNvSpPr/>
          <p:nvPr/>
        </p:nvSpPr>
        <p:spPr>
          <a:xfrm>
            <a:off x="2839014" y="4358991"/>
            <a:ext cx="2761562" cy="464403"/>
          </a:xfrm>
          <a:prstGeom prst="roundRect">
            <a:avLst>
              <a:gd name="adj" fmla="val 3245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TG, NXB, N</a:t>
            </a:r>
            <a:endParaRPr lang="en-ID" sz="2800" dirty="0">
              <a:solidFill>
                <a:prstClr val="white"/>
              </a:solidFill>
              <a:latin typeface="Bebas Neue" panose="020B0606020202050201" pitchFamily="34" charset="0"/>
            </a:endParaRPr>
          </a:p>
        </p:txBody>
      </p:sp>
      <p:sp>
        <p:nvSpPr>
          <p:cNvPr id="41" name="Rectangle: Rounded Corners 3">
            <a:extLst>
              <a:ext uri="{FF2B5EF4-FFF2-40B4-BE49-F238E27FC236}">
                <a16:creationId xmlns="" xmlns:a16="http://schemas.microsoft.com/office/drawing/2014/main" id="{C16D72C1-6F49-415A-83D1-BE9FF7D09A78}"/>
              </a:ext>
            </a:extLst>
          </p:cNvPr>
          <p:cNvSpPr/>
          <p:nvPr/>
        </p:nvSpPr>
        <p:spPr>
          <a:xfrm>
            <a:off x="2839014" y="3581378"/>
            <a:ext cx="2761562" cy="464403"/>
          </a:xfrm>
          <a:prstGeom prst="roundRect">
            <a:avLst>
              <a:gd name="adj" fmla="val 32456"/>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TL, PL</a:t>
            </a:r>
            <a:endParaRPr lang="en-ID" sz="2800" dirty="0">
              <a:solidFill>
                <a:prstClr val="white"/>
              </a:solidFill>
              <a:latin typeface="Bebas Neue" panose="020B0606020202050201" pitchFamily="34" charset="0"/>
            </a:endParaRPr>
          </a:p>
        </p:txBody>
      </p:sp>
      <p:sp>
        <p:nvSpPr>
          <p:cNvPr id="42" name="Rectangle: Rounded Corners 4">
            <a:extLst>
              <a:ext uri="{FF2B5EF4-FFF2-40B4-BE49-F238E27FC236}">
                <a16:creationId xmlns="" xmlns:a16="http://schemas.microsoft.com/office/drawing/2014/main" id="{0E594DDE-9D23-4D94-8639-004E1E53E45C}"/>
              </a:ext>
            </a:extLst>
          </p:cNvPr>
          <p:cNvSpPr/>
          <p:nvPr/>
        </p:nvSpPr>
        <p:spPr>
          <a:xfrm>
            <a:off x="2839014" y="2848761"/>
            <a:ext cx="2761562" cy="464403"/>
          </a:xfrm>
          <a:prstGeom prst="roundRect">
            <a:avLst>
              <a:gd name="adj" fmla="val 32456"/>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SACH</a:t>
            </a:r>
            <a:endParaRPr lang="id-ID" sz="2800" dirty="0">
              <a:solidFill>
                <a:prstClr val="white"/>
              </a:solidFill>
              <a:latin typeface="Bebas Neue" panose="020B0606020202050201" pitchFamily="34" charset="0"/>
            </a:endParaRPr>
          </a:p>
        </p:txBody>
      </p:sp>
      <p:sp>
        <p:nvSpPr>
          <p:cNvPr id="43" name="Rectangle: Rounded Corners 10">
            <a:extLst>
              <a:ext uri="{FF2B5EF4-FFF2-40B4-BE49-F238E27FC236}">
                <a16:creationId xmlns="" xmlns:a16="http://schemas.microsoft.com/office/drawing/2014/main" id="{0266E94B-3401-4D6A-9403-42B28CC80EDE}"/>
              </a:ext>
            </a:extLst>
          </p:cNvPr>
          <p:cNvSpPr/>
          <p:nvPr/>
        </p:nvSpPr>
        <p:spPr>
          <a:xfrm>
            <a:off x="2846192" y="5896775"/>
            <a:ext cx="2761561" cy="464403"/>
          </a:xfrm>
          <a:prstGeom prst="roundRect">
            <a:avLst>
              <a:gd name="adj" fmla="val 2118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prstClr val="white"/>
                </a:solidFill>
                <a:latin typeface="Bebas Neue" panose="020B0606020202050201" pitchFamily="34" charset="0"/>
              </a:rPr>
              <a:t>Bảng K, NG, </a:t>
            </a:r>
            <a:r>
              <a:rPr lang="en-US" sz="2800" smtClean="0">
                <a:solidFill>
                  <a:prstClr val="white"/>
                </a:solidFill>
                <a:latin typeface="Bebas Neue" panose="020B0606020202050201" pitchFamily="34" charset="0"/>
              </a:rPr>
              <a:t>LOP</a:t>
            </a:r>
            <a:endParaRPr lang="en-ID" sz="2800">
              <a:solidFill>
                <a:prstClr val="white"/>
              </a:solidFill>
              <a:latin typeface="Bebas Neue" panose="020B0606020202050201" pitchFamily="34" charset="0"/>
            </a:endParaRPr>
          </a:p>
        </p:txBody>
      </p:sp>
      <p:sp>
        <p:nvSpPr>
          <p:cNvPr id="44" name="Rectangle: Rounded Corners 13">
            <a:extLst>
              <a:ext uri="{FF2B5EF4-FFF2-40B4-BE49-F238E27FC236}">
                <a16:creationId xmlns="" xmlns:a16="http://schemas.microsoft.com/office/drawing/2014/main" id="{372E7E77-4E65-4B1C-946E-D4931E518926}"/>
              </a:ext>
            </a:extLst>
          </p:cNvPr>
          <p:cNvSpPr/>
          <p:nvPr/>
        </p:nvSpPr>
        <p:spPr>
          <a:xfrm>
            <a:off x="6562272" y="4358991"/>
            <a:ext cx="2761562" cy="464403"/>
          </a:xfrm>
          <a:prstGeom prst="roundRect">
            <a:avLst>
              <a:gd name="adj" fmla="val 32456"/>
            </a:avLst>
          </a:prstGeom>
          <a:solidFill>
            <a:srgbClr val="B4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PN, CTPN</a:t>
            </a:r>
            <a:endParaRPr lang="id-ID" sz="2800" dirty="0">
              <a:solidFill>
                <a:prstClr val="white"/>
              </a:solidFill>
              <a:latin typeface="Bebas Neue" panose="020B0606020202050201" pitchFamily="34" charset="0"/>
            </a:endParaRPr>
          </a:p>
        </p:txBody>
      </p:sp>
      <p:sp>
        <p:nvSpPr>
          <p:cNvPr id="45" name="Rectangle: Rounded Corners 14">
            <a:extLst>
              <a:ext uri="{FF2B5EF4-FFF2-40B4-BE49-F238E27FC236}">
                <a16:creationId xmlns="" xmlns:a16="http://schemas.microsoft.com/office/drawing/2014/main" id="{534978BE-ACBF-4765-B2B7-F17022D2AC59}"/>
              </a:ext>
            </a:extLst>
          </p:cNvPr>
          <p:cNvSpPr/>
          <p:nvPr/>
        </p:nvSpPr>
        <p:spPr>
          <a:xfrm>
            <a:off x="6562272" y="5127883"/>
            <a:ext cx="2761562" cy="464403"/>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TK, CD</a:t>
            </a:r>
            <a:endParaRPr lang="id-ID" sz="2800" dirty="0">
              <a:solidFill>
                <a:prstClr val="white"/>
              </a:solidFill>
              <a:latin typeface="Bebas Neue" panose="020B0606020202050201" pitchFamily="34" charset="0"/>
            </a:endParaRPr>
          </a:p>
        </p:txBody>
      </p:sp>
      <p:sp>
        <p:nvSpPr>
          <p:cNvPr id="46" name="Rectangle: Rounded Corners 15">
            <a:extLst>
              <a:ext uri="{FF2B5EF4-FFF2-40B4-BE49-F238E27FC236}">
                <a16:creationId xmlns="" xmlns:a16="http://schemas.microsoft.com/office/drawing/2014/main" id="{1F697850-729F-4E91-BFF2-1F1563FA3759}"/>
              </a:ext>
            </a:extLst>
          </p:cNvPr>
          <p:cNvSpPr/>
          <p:nvPr/>
        </p:nvSpPr>
        <p:spPr>
          <a:xfrm>
            <a:off x="6565706" y="5896775"/>
            <a:ext cx="2761562" cy="464403"/>
          </a:xfrm>
          <a:prstGeom prst="roundRect">
            <a:avLst>
              <a:gd name="adj" fmla="val 324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QH, TKQ</a:t>
            </a:r>
            <a:endParaRPr lang="id-ID" sz="2800" dirty="0">
              <a:solidFill>
                <a:prstClr val="white"/>
              </a:solidFill>
              <a:latin typeface="Bebas Neue" panose="020B0606020202050201" pitchFamily="34" charset="0"/>
            </a:endParaRPr>
          </a:p>
        </p:txBody>
      </p:sp>
      <p:sp>
        <p:nvSpPr>
          <p:cNvPr id="47" name="Rectangle: Rounded Corners 16">
            <a:extLst>
              <a:ext uri="{FF2B5EF4-FFF2-40B4-BE49-F238E27FC236}">
                <a16:creationId xmlns="" xmlns:a16="http://schemas.microsoft.com/office/drawing/2014/main" id="{D0B8512C-5058-49D7-84FC-A44525AD3089}"/>
              </a:ext>
            </a:extLst>
          </p:cNvPr>
          <p:cNvSpPr/>
          <p:nvPr/>
        </p:nvSpPr>
        <p:spPr>
          <a:xfrm>
            <a:off x="6561682" y="2848761"/>
            <a:ext cx="2761562" cy="464403"/>
          </a:xfrm>
          <a:prstGeom prst="roundRect">
            <a:avLst>
              <a:gd name="adj" fmla="val 3245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TTV, NCC</a:t>
            </a:r>
            <a:endParaRPr lang="id-ID" sz="2800" dirty="0">
              <a:solidFill>
                <a:prstClr val="white"/>
              </a:solidFill>
              <a:latin typeface="Bebas Neue" panose="020B0606020202050201" pitchFamily="34" charset="0"/>
            </a:endParaRPr>
          </a:p>
        </p:txBody>
      </p:sp>
      <p:sp>
        <p:nvSpPr>
          <p:cNvPr id="48" name="Rectangle: Rounded Corners 17">
            <a:extLst>
              <a:ext uri="{FF2B5EF4-FFF2-40B4-BE49-F238E27FC236}">
                <a16:creationId xmlns="" xmlns:a16="http://schemas.microsoft.com/office/drawing/2014/main" id="{DB0D5B6B-B034-48D3-9A4C-35501266A58F}"/>
              </a:ext>
            </a:extLst>
          </p:cNvPr>
          <p:cNvSpPr/>
          <p:nvPr/>
        </p:nvSpPr>
        <p:spPr>
          <a:xfrm>
            <a:off x="6561682" y="3584826"/>
            <a:ext cx="2761562" cy="464403"/>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MT, CTMT</a:t>
            </a:r>
            <a:endParaRPr lang="id-ID" sz="28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40901235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 presetClass="entr" presetSubtype="2"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5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1+#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50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1+#ppt_w/2"/>
                                          </p:val>
                                        </p:tav>
                                        <p:tav tm="100000">
                                          <p:val>
                                            <p:strVal val="#ppt_x"/>
                                          </p:val>
                                        </p:tav>
                                      </p:tavLst>
                                    </p:anim>
                                    <p:anim calcmode="lin" valueType="num">
                                      <p:cBhvr additive="base">
                                        <p:cTn id="19" dur="500" fill="hold"/>
                                        <p:tgtEl>
                                          <p:spTgt spid="4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75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1+#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110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fill="hold"/>
                                        <p:tgtEl>
                                          <p:spTgt spid="43"/>
                                        </p:tgtEl>
                                        <p:attrNameLst>
                                          <p:attrName>ppt_x</p:attrName>
                                        </p:attrNameLst>
                                      </p:cBhvr>
                                      <p:tavLst>
                                        <p:tav tm="0">
                                          <p:val>
                                            <p:strVal val="1+#ppt_w/2"/>
                                          </p:val>
                                        </p:tav>
                                        <p:tav tm="100000">
                                          <p:val>
                                            <p:strVal val="#ppt_x"/>
                                          </p:val>
                                        </p:tav>
                                      </p:tavLst>
                                    </p:anim>
                                    <p:anim calcmode="lin" valueType="num">
                                      <p:cBhvr additive="base">
                                        <p:cTn id="27" dur="500" fill="hold"/>
                                        <p:tgtEl>
                                          <p:spTgt spid="43"/>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40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1+#ppt_w/2"/>
                                          </p:val>
                                        </p:tav>
                                        <p:tav tm="100000">
                                          <p:val>
                                            <p:strVal val="#ppt_x"/>
                                          </p:val>
                                        </p:tav>
                                      </p:tavLst>
                                    </p:anim>
                                    <p:anim calcmode="lin" valueType="num">
                                      <p:cBhvr additive="base">
                                        <p:cTn id="31" dur="500" fill="hold"/>
                                        <p:tgtEl>
                                          <p:spTgt spid="4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170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1+#ppt_w/2"/>
                                          </p:val>
                                        </p:tav>
                                        <p:tav tm="100000">
                                          <p:val>
                                            <p:strVal val="#ppt_x"/>
                                          </p:val>
                                        </p:tav>
                                      </p:tavLst>
                                    </p:anim>
                                    <p:anim calcmode="lin" valueType="num">
                                      <p:cBhvr additive="base">
                                        <p:cTn id="35" dur="500" fill="hold"/>
                                        <p:tgtEl>
                                          <p:spTgt spid="4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1+#ppt_w/2"/>
                                          </p:val>
                                        </p:tav>
                                        <p:tav tm="100000">
                                          <p:val>
                                            <p:strVal val="#ppt_x"/>
                                          </p:val>
                                        </p:tav>
                                      </p:tavLst>
                                    </p:anim>
                                    <p:anim calcmode="lin" valueType="num">
                                      <p:cBhvr additive="base">
                                        <p:cTn id="39" dur="500" fill="hold"/>
                                        <p:tgtEl>
                                          <p:spTgt spid="44"/>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240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1+#ppt_w/2"/>
                                          </p:val>
                                        </p:tav>
                                        <p:tav tm="100000">
                                          <p:val>
                                            <p:strVal val="#ppt_x"/>
                                          </p:val>
                                        </p:tav>
                                      </p:tavLst>
                                    </p:anim>
                                    <p:anim calcmode="lin" valueType="num">
                                      <p:cBhvr additive="base">
                                        <p:cTn id="43" dur="500" fill="hold"/>
                                        <p:tgtEl>
                                          <p:spTgt spid="45"/>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700"/>
                                  </p:stCondLst>
                                  <p:childTnLst>
                                    <p:set>
                                      <p:cBhvr>
                                        <p:cTn id="45" dur="1" fill="hold">
                                          <p:stCondLst>
                                            <p:cond delay="0"/>
                                          </p:stCondLst>
                                        </p:cTn>
                                        <p:tgtEl>
                                          <p:spTgt spid="46"/>
                                        </p:tgtEl>
                                        <p:attrNameLst>
                                          <p:attrName>style.visibility</p:attrName>
                                        </p:attrNameLst>
                                      </p:cBhvr>
                                      <p:to>
                                        <p:strVal val="visible"/>
                                      </p:to>
                                    </p:set>
                                    <p:anim calcmode="lin" valueType="num">
                                      <p:cBhvr additive="base">
                                        <p:cTn id="46" dur="500" fill="hold"/>
                                        <p:tgtEl>
                                          <p:spTgt spid="46"/>
                                        </p:tgtEl>
                                        <p:attrNameLst>
                                          <p:attrName>ppt_x</p:attrName>
                                        </p:attrNameLst>
                                      </p:cBhvr>
                                      <p:tavLst>
                                        <p:tav tm="0">
                                          <p:val>
                                            <p:strVal val="1+#ppt_w/2"/>
                                          </p:val>
                                        </p:tav>
                                        <p:tav tm="100000">
                                          <p:val>
                                            <p:strVal val="#ppt_x"/>
                                          </p:val>
                                        </p:tav>
                                      </p:tavLst>
                                    </p:anim>
                                    <p:anim calcmode="lin" valueType="num">
                                      <p:cBhvr additive="base">
                                        <p:cTn id="47"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graphicFrame>
        <p:nvGraphicFramePr>
          <p:cNvPr id="2" name="Table 1"/>
          <p:cNvGraphicFramePr>
            <a:graphicFrameLocks noGrp="1"/>
          </p:cNvGraphicFramePr>
          <p:nvPr/>
        </p:nvGraphicFramePr>
        <p:xfrm>
          <a:off x="2087880" y="883920"/>
          <a:ext cx="8163040" cy="5647071"/>
        </p:xfrm>
        <a:graphic>
          <a:graphicData uri="http://schemas.openxmlformats.org/drawingml/2006/table">
            <a:tbl>
              <a:tblPr firstRow="1" firstCol="1" bandRow="1">
                <a:tableStyleId>{5C22544A-7EE6-4342-B048-85BDC9FD1C3A}</a:tableStyleId>
              </a:tblPr>
              <a:tblGrid>
                <a:gridCol w="1062870"/>
                <a:gridCol w="1604365"/>
                <a:gridCol w="1194740"/>
                <a:gridCol w="4301065"/>
              </a:tblGrid>
              <a:tr h="758311">
                <a:tc>
                  <a:txBody>
                    <a:bodyPr/>
                    <a:lstStyle/>
                    <a:p>
                      <a:pPr algn="ctr">
                        <a:lnSpc>
                          <a:spcPct val="150000"/>
                        </a:lnSpc>
                        <a:spcAft>
                          <a:spcPts val="0"/>
                        </a:spcAft>
                      </a:pPr>
                      <a:r>
                        <a:rPr lang="en-US" sz="1200">
                          <a:effectLst/>
                        </a:rPr>
                        <a:t>Tên thuộc tính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Diễn giải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Kiểu dữ liệu</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Ràng buộc toàn vẹn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r>
              <a:tr h="357736">
                <a:tc>
                  <a:txBody>
                    <a:bodyPr/>
                    <a:lstStyle/>
                    <a:p>
                      <a:pPr algn="just">
                        <a:lnSpc>
                          <a:spcPct val="150000"/>
                        </a:lnSpc>
                        <a:spcAft>
                          <a:spcPts val="0"/>
                        </a:spcAft>
                      </a:pPr>
                      <a:r>
                        <a:rPr lang="en-US" sz="1200">
                          <a:effectLst/>
                        </a:rPr>
                        <a:t>MASACH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sách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chính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MANN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ngôn ngữ</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NGONNGU</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MAKHOA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khoa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KHOA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MATG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tác giả</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TACGIA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MATL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thể loại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THELOAI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758311">
                <a:tc>
                  <a:txBody>
                    <a:bodyPr/>
                    <a:lstStyle/>
                    <a:p>
                      <a:pPr algn="just">
                        <a:lnSpc>
                          <a:spcPct val="150000"/>
                        </a:lnSpc>
                        <a:spcAft>
                          <a:spcPts val="0"/>
                        </a:spcAft>
                      </a:pPr>
                      <a:r>
                        <a:rPr lang="en-US" sz="1200">
                          <a:effectLst/>
                        </a:rPr>
                        <a:t>MANXB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nhà xuất bản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NHAXUATBAN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MAPL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phân loại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PHANLOAI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758311">
                <a:tc>
                  <a:txBody>
                    <a:bodyPr/>
                    <a:lstStyle/>
                    <a:p>
                      <a:pPr algn="just">
                        <a:lnSpc>
                          <a:spcPct val="150000"/>
                        </a:lnSpc>
                        <a:spcAft>
                          <a:spcPts val="0"/>
                        </a:spcAft>
                      </a:pPr>
                      <a:r>
                        <a:rPr lang="en-US" sz="1200">
                          <a:effectLst/>
                        </a:rPr>
                        <a:t>TENSACH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Tên sách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Nvarchar(50)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758311">
                <a:tc>
                  <a:txBody>
                    <a:bodyPr/>
                    <a:lstStyle/>
                    <a:p>
                      <a:pPr algn="just">
                        <a:lnSpc>
                          <a:spcPct val="150000"/>
                        </a:lnSpc>
                        <a:spcAft>
                          <a:spcPts val="0"/>
                        </a:spcAft>
                      </a:pPr>
                      <a:r>
                        <a:rPr lang="en-US" sz="1200">
                          <a:effectLst/>
                        </a:rPr>
                        <a:t>NAMXUATBAN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Năm xuất bản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DateTime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57736">
                <a:tc>
                  <a:txBody>
                    <a:bodyPr/>
                    <a:lstStyle/>
                    <a:p>
                      <a:pPr algn="just">
                        <a:lnSpc>
                          <a:spcPct val="150000"/>
                        </a:lnSpc>
                        <a:spcAft>
                          <a:spcPts val="0"/>
                        </a:spcAft>
                      </a:pPr>
                      <a:r>
                        <a:rPr lang="en-US" sz="1200">
                          <a:effectLst/>
                        </a:rPr>
                        <a:t>SLCON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Số lượng còn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bl>
          </a:graphicData>
        </a:graphic>
      </p:graphicFrame>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2761562" cy="464403"/>
          </a:xfrm>
          <a:prstGeom prst="roundRect">
            <a:avLst>
              <a:gd name="adj" fmla="val 32456"/>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SACH</a:t>
            </a:r>
            <a:endParaRPr lang="id-ID" sz="32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26093598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67618"/>
            <a:ext cx="4587731" cy="457222"/>
          </a:xfrm>
          <a:prstGeom prst="roundRect">
            <a:avLst>
              <a:gd name="adj" fmla="val 32456"/>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THELOAI, PHANLOAI</a:t>
            </a:r>
            <a:endParaRPr lang="en-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362199" y="1446374"/>
          <a:ext cx="7482841" cy="1799745"/>
        </p:xfrm>
        <a:graphic>
          <a:graphicData uri="http://schemas.openxmlformats.org/drawingml/2006/table">
            <a:tbl>
              <a:tblPr firstRow="1" firstCol="1" bandRow="1">
                <a:tableStyleId>{5C22544A-7EE6-4342-B048-85BDC9FD1C3A}</a:tableStyleId>
              </a:tblPr>
              <a:tblGrid>
                <a:gridCol w="1615441"/>
                <a:gridCol w="2118360"/>
                <a:gridCol w="1584960"/>
                <a:gridCol w="2164080"/>
              </a:tblGrid>
              <a:tr h="599915">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599915">
                <a:tc>
                  <a:txBody>
                    <a:bodyPr/>
                    <a:lstStyle/>
                    <a:p>
                      <a:pPr algn="just">
                        <a:lnSpc>
                          <a:spcPct val="150000"/>
                        </a:lnSpc>
                        <a:spcAft>
                          <a:spcPts val="0"/>
                        </a:spcAft>
                      </a:pPr>
                      <a:r>
                        <a:rPr lang="en-US" sz="1400">
                          <a:effectLst/>
                        </a:rPr>
                        <a:t>MATL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thể loại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599915">
                <a:tc>
                  <a:txBody>
                    <a:bodyPr/>
                    <a:lstStyle/>
                    <a:p>
                      <a:pPr algn="just">
                        <a:lnSpc>
                          <a:spcPct val="150000"/>
                        </a:lnSpc>
                        <a:spcAft>
                          <a:spcPts val="0"/>
                        </a:spcAft>
                      </a:pPr>
                      <a:r>
                        <a:rPr lang="en-US" sz="1400">
                          <a:effectLst/>
                        </a:rPr>
                        <a:t>TENTL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thể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nvGraphicFramePr>
        <p:xfrm>
          <a:off x="2346960" y="4206240"/>
          <a:ext cx="7513320" cy="1996440"/>
        </p:xfrm>
        <a:graphic>
          <a:graphicData uri="http://schemas.openxmlformats.org/drawingml/2006/table">
            <a:tbl>
              <a:tblPr firstRow="1" firstCol="1" bandRow="1">
                <a:tableStyleId>{5C22544A-7EE6-4342-B048-85BDC9FD1C3A}</a:tableStyleId>
              </a:tblPr>
              <a:tblGrid>
                <a:gridCol w="1639631"/>
                <a:gridCol w="2112474"/>
                <a:gridCol w="1643772"/>
                <a:gridCol w="2117443"/>
              </a:tblGrid>
              <a:tr h="49911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499110">
                <a:tc>
                  <a:txBody>
                    <a:bodyPr/>
                    <a:lstStyle/>
                    <a:p>
                      <a:pPr algn="just">
                        <a:lnSpc>
                          <a:spcPct val="150000"/>
                        </a:lnSpc>
                        <a:spcAft>
                          <a:spcPts val="0"/>
                        </a:spcAft>
                      </a:pPr>
                      <a:r>
                        <a:rPr lang="en-US" sz="1400">
                          <a:effectLst/>
                        </a:rPr>
                        <a:t>MAPL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phân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9110">
                <a:tc>
                  <a:txBody>
                    <a:bodyPr/>
                    <a:lstStyle/>
                    <a:p>
                      <a:pPr algn="just">
                        <a:lnSpc>
                          <a:spcPct val="150000"/>
                        </a:lnSpc>
                        <a:spcAft>
                          <a:spcPts val="0"/>
                        </a:spcAft>
                      </a:pPr>
                      <a:r>
                        <a:rPr lang="en-US" sz="1400">
                          <a:effectLst/>
                        </a:rPr>
                        <a:t>TENPL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phân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9110">
                <a:tc>
                  <a:txBody>
                    <a:bodyPr/>
                    <a:lstStyle/>
                    <a:p>
                      <a:pPr algn="just">
                        <a:lnSpc>
                          <a:spcPct val="150000"/>
                        </a:lnSpc>
                        <a:spcAft>
                          <a:spcPts val="0"/>
                        </a:spcAft>
                      </a:pPr>
                      <a:r>
                        <a:rPr lang="en-US" sz="1400">
                          <a:effectLst/>
                        </a:rPr>
                        <a:t>GHICHUPL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phân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6" name="TextBox 5"/>
          <p:cNvSpPr txBox="1"/>
          <p:nvPr/>
        </p:nvSpPr>
        <p:spPr>
          <a:xfrm flipH="1">
            <a:off x="5044440" y="807720"/>
            <a:ext cx="2225039" cy="369332"/>
          </a:xfrm>
          <a:prstGeom prst="rect">
            <a:avLst/>
          </a:prstGeom>
          <a:noFill/>
        </p:spPr>
        <p:txBody>
          <a:bodyPr wrap="square" rtlCol="0">
            <a:spAutoFit/>
          </a:bodyPr>
          <a:lstStyle/>
          <a:p>
            <a:r>
              <a:rPr lang="en-US" b="1" smtClean="0">
                <a:solidFill>
                  <a:prstClr val="black"/>
                </a:solidFill>
              </a:rPr>
              <a:t>Bảng THELOAI</a:t>
            </a:r>
            <a:endParaRPr lang="en-US" b="1">
              <a:solidFill>
                <a:prstClr val="black"/>
              </a:solidFill>
            </a:endParaRPr>
          </a:p>
        </p:txBody>
      </p:sp>
      <p:sp>
        <p:nvSpPr>
          <p:cNvPr id="9" name="TextBox 8"/>
          <p:cNvSpPr txBox="1"/>
          <p:nvPr/>
        </p:nvSpPr>
        <p:spPr>
          <a:xfrm flipH="1">
            <a:off x="5059679" y="3542434"/>
            <a:ext cx="2209800" cy="369332"/>
          </a:xfrm>
          <a:prstGeom prst="rect">
            <a:avLst/>
          </a:prstGeom>
          <a:noFill/>
        </p:spPr>
        <p:txBody>
          <a:bodyPr wrap="square" rtlCol="0">
            <a:spAutoFit/>
          </a:bodyPr>
          <a:lstStyle/>
          <a:p>
            <a:r>
              <a:rPr lang="en-US" b="1" smtClean="0">
                <a:solidFill>
                  <a:prstClr val="black"/>
                </a:solidFill>
              </a:rPr>
              <a:t>Bảng PHANLOAI</a:t>
            </a:r>
            <a:endParaRPr lang="en-US" b="1">
              <a:solidFill>
                <a:prstClr val="black"/>
              </a:solidFill>
            </a:endParaRPr>
          </a:p>
        </p:txBody>
      </p:sp>
    </p:spTree>
    <p:extLst>
      <p:ext uri="{BB962C8B-B14F-4D97-AF65-F5344CB8AC3E}">
        <p14:creationId xmlns:p14="http://schemas.microsoft.com/office/powerpoint/2010/main" val="25046859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7224250" cy="465522"/>
          </a:xfrm>
          <a:prstGeom prst="roundRect">
            <a:avLst>
              <a:gd name="adj" fmla="val 3245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TACGIA, NHAXUATBAN, NGONNGU</a:t>
            </a:r>
            <a:endParaRPr lang="id-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987039" y="1173480"/>
          <a:ext cx="6233161" cy="1600200"/>
        </p:xfrm>
        <a:graphic>
          <a:graphicData uri="http://schemas.openxmlformats.org/drawingml/2006/table">
            <a:tbl>
              <a:tblPr firstRow="1" firstCol="1" bandRow="1">
                <a:tableStyleId>{5C22544A-7EE6-4342-B048-85BDC9FD1C3A}</a:tableStyleId>
              </a:tblPr>
              <a:tblGrid>
                <a:gridCol w="1554684"/>
                <a:gridCol w="1363697"/>
                <a:gridCol w="1269578"/>
                <a:gridCol w="2045202"/>
              </a:tblGrid>
              <a:tr h="311119">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11119">
                <a:tc>
                  <a:txBody>
                    <a:bodyPr/>
                    <a:lstStyle/>
                    <a:p>
                      <a:pPr algn="just">
                        <a:lnSpc>
                          <a:spcPct val="150000"/>
                        </a:lnSpc>
                        <a:spcAft>
                          <a:spcPts val="0"/>
                        </a:spcAft>
                      </a:pPr>
                      <a:r>
                        <a:rPr lang="en-US" sz="1400">
                          <a:effectLst/>
                        </a:rPr>
                        <a:t>MATG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tác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1119">
                <a:tc>
                  <a:txBody>
                    <a:bodyPr/>
                    <a:lstStyle/>
                    <a:p>
                      <a:pPr algn="just">
                        <a:lnSpc>
                          <a:spcPct val="150000"/>
                        </a:lnSpc>
                        <a:spcAft>
                          <a:spcPts val="0"/>
                        </a:spcAft>
                      </a:pPr>
                      <a:r>
                        <a:rPr lang="en-US" sz="1400">
                          <a:effectLst/>
                        </a:rPr>
                        <a:t>TENTG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tác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1119">
                <a:tc>
                  <a:txBody>
                    <a:bodyPr/>
                    <a:lstStyle/>
                    <a:p>
                      <a:pPr algn="just">
                        <a:lnSpc>
                          <a:spcPct val="150000"/>
                        </a:lnSpc>
                        <a:spcAft>
                          <a:spcPts val="0"/>
                        </a:spcAft>
                      </a:pPr>
                      <a:r>
                        <a:rPr lang="en-US" sz="1400">
                          <a:effectLst/>
                        </a:rPr>
                        <a:t>SDT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điện thoại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1119">
                <a:tc>
                  <a:txBody>
                    <a:bodyPr/>
                    <a:lstStyle/>
                    <a:p>
                      <a:pPr algn="just">
                        <a:lnSpc>
                          <a:spcPct val="150000"/>
                        </a:lnSpc>
                        <a:spcAft>
                          <a:spcPts val="0"/>
                        </a:spcAft>
                      </a:pPr>
                      <a:r>
                        <a:rPr lang="en-US" sz="1400">
                          <a:effectLst/>
                        </a:rPr>
                        <a:t>GHICHUTG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tác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nvGraphicFramePr>
        <p:xfrm>
          <a:off x="2994660" y="3322319"/>
          <a:ext cx="6202680" cy="1706880"/>
        </p:xfrm>
        <a:graphic>
          <a:graphicData uri="http://schemas.openxmlformats.org/drawingml/2006/table">
            <a:tbl>
              <a:tblPr firstRow="1" firstCol="1" bandRow="1">
                <a:tableStyleId>{5C22544A-7EE6-4342-B048-85BDC9FD1C3A}</a:tableStyleId>
              </a:tblPr>
              <a:tblGrid>
                <a:gridCol w="1353610"/>
                <a:gridCol w="1743969"/>
                <a:gridCol w="1357029"/>
                <a:gridCol w="1748072"/>
              </a:tblGrid>
              <a:tr h="341376">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41376">
                <a:tc>
                  <a:txBody>
                    <a:bodyPr/>
                    <a:lstStyle/>
                    <a:p>
                      <a:pPr algn="just">
                        <a:lnSpc>
                          <a:spcPct val="150000"/>
                        </a:lnSpc>
                        <a:spcAft>
                          <a:spcPts val="0"/>
                        </a:spcAft>
                      </a:pPr>
                      <a:r>
                        <a:rPr lang="en-US" sz="1400">
                          <a:effectLst/>
                        </a:rPr>
                        <a:t>MANXB</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nhà xuất bản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376">
                <a:tc>
                  <a:txBody>
                    <a:bodyPr/>
                    <a:lstStyle/>
                    <a:p>
                      <a:pPr algn="just">
                        <a:lnSpc>
                          <a:spcPct val="150000"/>
                        </a:lnSpc>
                        <a:spcAft>
                          <a:spcPts val="0"/>
                        </a:spcAft>
                      </a:pPr>
                      <a:r>
                        <a:rPr lang="en-US" sz="1400">
                          <a:effectLst/>
                        </a:rPr>
                        <a:t>TENNXB</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nhà xuất bản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376">
                <a:tc>
                  <a:txBody>
                    <a:bodyPr/>
                    <a:lstStyle/>
                    <a:p>
                      <a:pPr algn="just">
                        <a:lnSpc>
                          <a:spcPct val="150000"/>
                        </a:lnSpc>
                        <a:spcAft>
                          <a:spcPts val="0"/>
                        </a:spcAft>
                      </a:pPr>
                      <a:r>
                        <a:rPr lang="en-US" sz="1400">
                          <a:effectLst/>
                        </a:rPr>
                        <a:t>DIACHINXB</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Địa chỉ nhà xuất bản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376">
                <a:tc>
                  <a:txBody>
                    <a:bodyPr/>
                    <a:lstStyle/>
                    <a:p>
                      <a:pPr algn="just">
                        <a:lnSpc>
                          <a:spcPct val="150000"/>
                        </a:lnSpc>
                        <a:spcAft>
                          <a:spcPts val="0"/>
                        </a:spcAft>
                      </a:pPr>
                      <a:r>
                        <a:rPr lang="en-US" sz="1400">
                          <a:effectLst/>
                        </a:rPr>
                        <a:t>EMAIL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Email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nvGraphicFramePr>
        <p:xfrm>
          <a:off x="3032760" y="5566174"/>
          <a:ext cx="6172200" cy="1139427"/>
        </p:xfrm>
        <a:graphic>
          <a:graphicData uri="http://schemas.openxmlformats.org/drawingml/2006/table">
            <a:tbl>
              <a:tblPr firstRow="1" firstCol="1" bandRow="1">
                <a:tableStyleId>{5C22544A-7EE6-4342-B048-85BDC9FD1C3A}</a:tableStyleId>
              </a:tblPr>
              <a:tblGrid>
                <a:gridCol w="1539479"/>
                <a:gridCol w="1350360"/>
                <a:gridCol w="1257161"/>
                <a:gridCol w="2025200"/>
              </a:tblGrid>
              <a:tr h="379809">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79809">
                <a:tc>
                  <a:txBody>
                    <a:bodyPr/>
                    <a:lstStyle/>
                    <a:p>
                      <a:pPr algn="just">
                        <a:lnSpc>
                          <a:spcPct val="150000"/>
                        </a:lnSpc>
                        <a:spcAft>
                          <a:spcPts val="0"/>
                        </a:spcAft>
                      </a:pPr>
                      <a:r>
                        <a:rPr lang="en-US" sz="1400">
                          <a:effectLst/>
                        </a:rPr>
                        <a:t>MANN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ngôn ngữ</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79809">
                <a:tc>
                  <a:txBody>
                    <a:bodyPr/>
                    <a:lstStyle/>
                    <a:p>
                      <a:pPr algn="just">
                        <a:lnSpc>
                          <a:spcPct val="150000"/>
                        </a:lnSpc>
                        <a:spcAft>
                          <a:spcPts val="0"/>
                        </a:spcAft>
                      </a:pPr>
                      <a:r>
                        <a:rPr lang="en-US" sz="1400">
                          <a:effectLst/>
                        </a:rPr>
                        <a:t>TENNN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ngôn ngữ</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9" name="TextBox 8"/>
          <p:cNvSpPr txBox="1"/>
          <p:nvPr/>
        </p:nvSpPr>
        <p:spPr>
          <a:xfrm flipH="1">
            <a:off x="5257800" y="792480"/>
            <a:ext cx="2270758" cy="369332"/>
          </a:xfrm>
          <a:prstGeom prst="rect">
            <a:avLst/>
          </a:prstGeom>
          <a:noFill/>
        </p:spPr>
        <p:txBody>
          <a:bodyPr wrap="square" rtlCol="0">
            <a:spAutoFit/>
          </a:bodyPr>
          <a:lstStyle/>
          <a:p>
            <a:r>
              <a:rPr lang="en-US" b="1" smtClean="0">
                <a:solidFill>
                  <a:prstClr val="black"/>
                </a:solidFill>
              </a:rPr>
              <a:t>Bảng TACGIA</a:t>
            </a:r>
            <a:endParaRPr lang="en-US" b="1">
              <a:solidFill>
                <a:prstClr val="black"/>
              </a:solidFill>
            </a:endParaRPr>
          </a:p>
        </p:txBody>
      </p:sp>
      <p:sp>
        <p:nvSpPr>
          <p:cNvPr id="10" name="TextBox 9"/>
          <p:cNvSpPr txBox="1"/>
          <p:nvPr/>
        </p:nvSpPr>
        <p:spPr>
          <a:xfrm flipH="1">
            <a:off x="5044439" y="2895599"/>
            <a:ext cx="2179318" cy="369332"/>
          </a:xfrm>
          <a:prstGeom prst="rect">
            <a:avLst/>
          </a:prstGeom>
          <a:noFill/>
        </p:spPr>
        <p:txBody>
          <a:bodyPr wrap="square" rtlCol="0">
            <a:spAutoFit/>
          </a:bodyPr>
          <a:lstStyle/>
          <a:p>
            <a:r>
              <a:rPr lang="en-US" b="1" smtClean="0">
                <a:solidFill>
                  <a:prstClr val="black"/>
                </a:solidFill>
              </a:rPr>
              <a:t>Bảng NHAXUATBAN</a:t>
            </a:r>
            <a:endParaRPr lang="en-US" b="1">
              <a:solidFill>
                <a:prstClr val="black"/>
              </a:solidFill>
            </a:endParaRPr>
          </a:p>
        </p:txBody>
      </p:sp>
      <p:sp>
        <p:nvSpPr>
          <p:cNvPr id="11" name="TextBox 10"/>
          <p:cNvSpPr txBox="1"/>
          <p:nvPr/>
        </p:nvSpPr>
        <p:spPr>
          <a:xfrm flipH="1">
            <a:off x="5516879" y="5196840"/>
            <a:ext cx="2179319" cy="369332"/>
          </a:xfrm>
          <a:prstGeom prst="rect">
            <a:avLst/>
          </a:prstGeom>
          <a:noFill/>
        </p:spPr>
        <p:txBody>
          <a:bodyPr wrap="square" rtlCol="0">
            <a:spAutoFit/>
          </a:bodyPr>
          <a:lstStyle/>
          <a:p>
            <a:r>
              <a:rPr lang="en-US" b="1" smtClean="0">
                <a:solidFill>
                  <a:prstClr val="black"/>
                </a:solidFill>
              </a:rPr>
              <a:t>Bảng NGONNGU</a:t>
            </a:r>
            <a:endParaRPr lang="en-US" b="1">
              <a:solidFill>
                <a:prstClr val="black"/>
              </a:solidFill>
            </a:endParaRPr>
          </a:p>
        </p:txBody>
      </p:sp>
    </p:spTree>
    <p:extLst>
      <p:ext uri="{BB962C8B-B14F-4D97-AF65-F5344CB8AC3E}">
        <p14:creationId xmlns:p14="http://schemas.microsoft.com/office/powerpoint/2010/main" val="41466762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2761562" cy="464403"/>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DOCGIA</a:t>
            </a:r>
            <a:endParaRPr lang="id-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392680" y="1219200"/>
          <a:ext cx="7467599" cy="4893154"/>
        </p:xfrm>
        <a:graphic>
          <a:graphicData uri="http://schemas.openxmlformats.org/drawingml/2006/table">
            <a:tbl>
              <a:tblPr firstRow="1" firstCol="1" bandRow="1">
                <a:tableStyleId>{5C22544A-7EE6-4342-B048-85BDC9FD1C3A}</a:tableStyleId>
              </a:tblPr>
              <a:tblGrid>
                <a:gridCol w="1629653"/>
                <a:gridCol w="1632945"/>
                <a:gridCol w="1754758"/>
                <a:gridCol w="2450243"/>
              </a:tblGrid>
              <a:tr h="349511">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r>
              <a:tr h="349511">
                <a:tc>
                  <a:txBody>
                    <a:bodyPr/>
                    <a:lstStyle/>
                    <a:p>
                      <a:pPr algn="just">
                        <a:lnSpc>
                          <a:spcPct val="150000"/>
                        </a:lnSpc>
                        <a:spcAft>
                          <a:spcPts val="0"/>
                        </a:spcAft>
                      </a:pPr>
                      <a:r>
                        <a:rPr lang="en-US" sz="1400">
                          <a:effectLst/>
                        </a:rPr>
                        <a:t>MADG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Mã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SOTHE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Số thẻ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tham chiếu từ bảng THETHUVIEN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MACD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Mã chức danh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tham chiếu từ bảng CHUCDANH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MALOP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Mã lớp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tham chiếu từ bảng 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TENDG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Tên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NAMSINH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Năm sinh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GIOITINH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Giới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Boolean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DIACHIDG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Địa chỉ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SDTDG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Số điện thoại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bl>
          </a:graphicData>
        </a:graphic>
      </p:graphicFrame>
    </p:spTree>
    <p:extLst>
      <p:ext uri="{BB962C8B-B14F-4D97-AF65-F5344CB8AC3E}">
        <p14:creationId xmlns:p14="http://schemas.microsoft.com/office/powerpoint/2010/main" val="264086701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5197332" cy="464406"/>
          </a:xfrm>
          <a:prstGeom prst="roundRect">
            <a:avLst>
              <a:gd name="adj" fmla="val 3245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KHOA, NGANHHOC, LOP</a:t>
            </a:r>
            <a:endParaRPr lang="id-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895599" y="1189514"/>
          <a:ext cx="6446521" cy="960120"/>
        </p:xfrm>
        <a:graphic>
          <a:graphicData uri="http://schemas.openxmlformats.org/drawingml/2006/table">
            <a:tbl>
              <a:tblPr firstRow="1" firstCol="1" bandRow="1">
                <a:tableStyleId>{5C22544A-7EE6-4342-B048-85BDC9FD1C3A}</a:tableStyleId>
              </a:tblPr>
              <a:tblGrid>
                <a:gridCol w="1607900"/>
                <a:gridCol w="1410376"/>
                <a:gridCol w="1313036"/>
                <a:gridCol w="2115209"/>
              </a:tblGrid>
              <a:tr h="304535">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04535">
                <a:tc>
                  <a:txBody>
                    <a:bodyPr/>
                    <a:lstStyle/>
                    <a:p>
                      <a:pPr algn="just">
                        <a:lnSpc>
                          <a:spcPct val="150000"/>
                        </a:lnSpc>
                        <a:spcAft>
                          <a:spcPts val="0"/>
                        </a:spcAft>
                      </a:pPr>
                      <a:r>
                        <a:rPr lang="en-US" sz="1400">
                          <a:effectLst/>
                        </a:rPr>
                        <a:t>MAKHOA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4535">
                <a:tc>
                  <a:txBody>
                    <a:bodyPr/>
                    <a:lstStyle/>
                    <a:p>
                      <a:pPr algn="just">
                        <a:lnSpc>
                          <a:spcPct val="150000"/>
                        </a:lnSpc>
                        <a:spcAft>
                          <a:spcPts val="0"/>
                        </a:spcAft>
                      </a:pPr>
                      <a:r>
                        <a:rPr lang="en-US" sz="1400">
                          <a:effectLst/>
                        </a:rPr>
                        <a:t>TENKHOA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nvGraphicFramePr>
        <p:xfrm>
          <a:off x="2910839" y="2729074"/>
          <a:ext cx="6431282" cy="1690525"/>
        </p:xfrm>
        <a:graphic>
          <a:graphicData uri="http://schemas.openxmlformats.org/drawingml/2006/table">
            <a:tbl>
              <a:tblPr firstRow="1" firstCol="1" bandRow="1">
                <a:tableStyleId>{5C22544A-7EE6-4342-B048-85BDC9FD1C3A}</a:tableStyleId>
              </a:tblPr>
              <a:tblGrid>
                <a:gridCol w="1604099"/>
                <a:gridCol w="1407042"/>
                <a:gridCol w="1309932"/>
                <a:gridCol w="2110209"/>
              </a:tblGrid>
              <a:tr h="330197">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30197">
                <a:tc>
                  <a:txBody>
                    <a:bodyPr/>
                    <a:lstStyle/>
                    <a:p>
                      <a:pPr algn="just">
                        <a:lnSpc>
                          <a:spcPct val="150000"/>
                        </a:lnSpc>
                        <a:spcAft>
                          <a:spcPts val="0"/>
                        </a:spcAft>
                      </a:pPr>
                      <a:r>
                        <a:rPr lang="en-US" sz="1400">
                          <a:effectLst/>
                        </a:rPr>
                        <a:t>MANH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ngành học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99934">
                <a:tc>
                  <a:txBody>
                    <a:bodyPr/>
                    <a:lstStyle/>
                    <a:p>
                      <a:pPr algn="just">
                        <a:lnSpc>
                          <a:spcPct val="150000"/>
                        </a:lnSpc>
                        <a:spcAft>
                          <a:spcPts val="0"/>
                        </a:spcAft>
                      </a:pPr>
                      <a:r>
                        <a:rPr lang="en-US" sz="1400">
                          <a:effectLst/>
                        </a:rPr>
                        <a:t>MAKHOA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0197">
                <a:tc>
                  <a:txBody>
                    <a:bodyPr/>
                    <a:lstStyle/>
                    <a:p>
                      <a:pPr algn="just">
                        <a:lnSpc>
                          <a:spcPct val="150000"/>
                        </a:lnSpc>
                        <a:spcAft>
                          <a:spcPts val="0"/>
                        </a:spcAft>
                      </a:pPr>
                      <a:r>
                        <a:rPr lang="en-US" sz="1400">
                          <a:effectLst/>
                        </a:rPr>
                        <a:t>TENNH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ngành học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nvGraphicFramePr>
        <p:xfrm>
          <a:off x="2928710" y="5045235"/>
          <a:ext cx="6428651" cy="1675607"/>
        </p:xfrm>
        <a:graphic>
          <a:graphicData uri="http://schemas.openxmlformats.org/drawingml/2006/table">
            <a:tbl>
              <a:tblPr firstRow="1" firstCol="1" bandRow="1">
                <a:tableStyleId>{5C22544A-7EE6-4342-B048-85BDC9FD1C3A}</a:tableStyleId>
              </a:tblPr>
              <a:tblGrid>
                <a:gridCol w="1603443"/>
                <a:gridCol w="1406466"/>
                <a:gridCol w="1309396"/>
                <a:gridCol w="2109346"/>
              </a:tblGrid>
              <a:tr h="32728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27283">
                <a:tc>
                  <a:txBody>
                    <a:bodyPr/>
                    <a:lstStyle/>
                    <a:p>
                      <a:pPr algn="just">
                        <a:lnSpc>
                          <a:spcPct val="150000"/>
                        </a:lnSpc>
                        <a:spcAft>
                          <a:spcPts val="0"/>
                        </a:spcAft>
                      </a:pPr>
                      <a:r>
                        <a:rPr lang="en-US" sz="1400">
                          <a:effectLst/>
                        </a:rPr>
                        <a:t>MALOP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lớp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93758">
                <a:tc>
                  <a:txBody>
                    <a:bodyPr/>
                    <a:lstStyle/>
                    <a:p>
                      <a:pPr algn="just">
                        <a:lnSpc>
                          <a:spcPct val="150000"/>
                        </a:lnSpc>
                        <a:spcAft>
                          <a:spcPts val="0"/>
                        </a:spcAft>
                      </a:pPr>
                      <a:r>
                        <a:rPr lang="en-US" sz="1400">
                          <a:effectLst/>
                        </a:rPr>
                        <a:t>MANH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ngành học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NGANHHOC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27283">
                <a:tc>
                  <a:txBody>
                    <a:bodyPr/>
                    <a:lstStyle/>
                    <a:p>
                      <a:pPr algn="just">
                        <a:lnSpc>
                          <a:spcPct val="150000"/>
                        </a:lnSpc>
                        <a:spcAft>
                          <a:spcPts val="0"/>
                        </a:spcAft>
                      </a:pPr>
                      <a:r>
                        <a:rPr lang="en-US" sz="1400">
                          <a:effectLst/>
                        </a:rPr>
                        <a:t>TENLOP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lớp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8" name="TextBox 7"/>
          <p:cNvSpPr txBox="1"/>
          <p:nvPr/>
        </p:nvSpPr>
        <p:spPr>
          <a:xfrm flipH="1">
            <a:off x="5273039" y="853440"/>
            <a:ext cx="2209799" cy="369332"/>
          </a:xfrm>
          <a:prstGeom prst="rect">
            <a:avLst/>
          </a:prstGeom>
          <a:noFill/>
        </p:spPr>
        <p:txBody>
          <a:bodyPr wrap="square" rtlCol="0">
            <a:spAutoFit/>
          </a:bodyPr>
          <a:lstStyle/>
          <a:p>
            <a:r>
              <a:rPr lang="en-US" b="1" smtClean="0">
                <a:solidFill>
                  <a:prstClr val="black"/>
                </a:solidFill>
              </a:rPr>
              <a:t>Bảng KHOA</a:t>
            </a:r>
            <a:endParaRPr lang="en-US" b="1">
              <a:solidFill>
                <a:prstClr val="black"/>
              </a:solidFill>
            </a:endParaRPr>
          </a:p>
        </p:txBody>
      </p:sp>
      <p:sp>
        <p:nvSpPr>
          <p:cNvPr id="9" name="TextBox 8"/>
          <p:cNvSpPr txBox="1"/>
          <p:nvPr/>
        </p:nvSpPr>
        <p:spPr>
          <a:xfrm flipH="1">
            <a:off x="4998719" y="2316479"/>
            <a:ext cx="2179318" cy="369332"/>
          </a:xfrm>
          <a:prstGeom prst="rect">
            <a:avLst/>
          </a:prstGeom>
          <a:noFill/>
        </p:spPr>
        <p:txBody>
          <a:bodyPr wrap="square" rtlCol="0">
            <a:spAutoFit/>
          </a:bodyPr>
          <a:lstStyle/>
          <a:p>
            <a:r>
              <a:rPr lang="en-US" b="1" smtClean="0">
                <a:solidFill>
                  <a:prstClr val="black"/>
                </a:solidFill>
              </a:rPr>
              <a:t>Bảng NGANHHOC</a:t>
            </a:r>
            <a:endParaRPr lang="en-US" b="1">
              <a:solidFill>
                <a:prstClr val="black"/>
              </a:solidFill>
            </a:endParaRPr>
          </a:p>
        </p:txBody>
      </p:sp>
      <p:sp>
        <p:nvSpPr>
          <p:cNvPr id="10" name="TextBox 9"/>
          <p:cNvSpPr txBox="1"/>
          <p:nvPr/>
        </p:nvSpPr>
        <p:spPr>
          <a:xfrm flipH="1">
            <a:off x="5516879" y="4648200"/>
            <a:ext cx="2179319" cy="369332"/>
          </a:xfrm>
          <a:prstGeom prst="rect">
            <a:avLst/>
          </a:prstGeom>
          <a:noFill/>
        </p:spPr>
        <p:txBody>
          <a:bodyPr wrap="square" rtlCol="0">
            <a:spAutoFit/>
          </a:bodyPr>
          <a:lstStyle/>
          <a:p>
            <a:r>
              <a:rPr lang="en-US" b="1" smtClean="0">
                <a:solidFill>
                  <a:prstClr val="black"/>
                </a:solidFill>
              </a:rPr>
              <a:t>Bảng LOP</a:t>
            </a:r>
            <a:endParaRPr lang="en-US" b="1">
              <a:solidFill>
                <a:prstClr val="black"/>
              </a:solidFill>
            </a:endParaRPr>
          </a:p>
        </p:txBody>
      </p:sp>
    </p:spTree>
    <p:extLst>
      <p:ext uri="{BB962C8B-B14F-4D97-AF65-F5344CB8AC3E}">
        <p14:creationId xmlns:p14="http://schemas.microsoft.com/office/powerpoint/2010/main" val="7508544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EDB62D4-1B74-415D-A933-5F6D22078135}"/>
              </a:ext>
            </a:extLst>
          </p:cNvPr>
          <p:cNvSpPr/>
          <p:nvPr/>
        </p:nvSpPr>
        <p:spPr>
          <a:xfrm flipV="1">
            <a:off x="0" y="3301375"/>
            <a:ext cx="12192000" cy="33760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Tree>
    <p:extLst>
      <p:ext uri="{BB962C8B-B14F-4D97-AF65-F5344CB8AC3E}">
        <p14:creationId xmlns:p14="http://schemas.microsoft.com/office/powerpoint/2010/main" val="3268047609"/>
      </p:ext>
    </p:extLst>
  </p:cSld>
  <p:clrMapOvr>
    <a:masterClrMapping/>
  </p:clrMapOvr>
  <p:transition spd="slow" advClick="0" advTm="0">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37160"/>
            <a:ext cx="6325093" cy="502920"/>
          </a:xfrm>
          <a:prstGeom prst="roundRect">
            <a:avLst>
              <a:gd name="adj" fmla="val 3245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THETHUVIEN, NHACUNGCAP</a:t>
            </a:r>
            <a:endParaRPr lang="en-ID" sz="3200" dirty="0">
              <a:solidFill>
                <a:prstClr val="white"/>
              </a:solidFill>
              <a:latin typeface="Bebas Neue" panose="020B0606020202050201" pitchFamily="34" charset="0"/>
            </a:endParaRPr>
          </a:p>
        </p:txBody>
      </p:sp>
      <p:sp>
        <p:nvSpPr>
          <p:cNvPr id="10" name="TextBox 9"/>
          <p:cNvSpPr txBox="1"/>
          <p:nvPr/>
        </p:nvSpPr>
        <p:spPr>
          <a:xfrm flipH="1">
            <a:off x="4983479" y="944879"/>
            <a:ext cx="2232659" cy="369332"/>
          </a:xfrm>
          <a:prstGeom prst="rect">
            <a:avLst/>
          </a:prstGeom>
          <a:noFill/>
        </p:spPr>
        <p:txBody>
          <a:bodyPr wrap="square" rtlCol="0">
            <a:spAutoFit/>
          </a:bodyPr>
          <a:lstStyle/>
          <a:p>
            <a:r>
              <a:rPr lang="en-US" b="1" smtClean="0">
                <a:solidFill>
                  <a:prstClr val="black"/>
                </a:solidFill>
              </a:rPr>
              <a:t>Bảng THETHUVIEN</a:t>
            </a:r>
            <a:endParaRPr lang="en-US" b="1">
              <a:solidFill>
                <a:prstClr val="black"/>
              </a:solidFill>
            </a:endParaRPr>
          </a:p>
        </p:txBody>
      </p:sp>
      <p:sp>
        <p:nvSpPr>
          <p:cNvPr id="11" name="TextBox 10"/>
          <p:cNvSpPr txBox="1"/>
          <p:nvPr/>
        </p:nvSpPr>
        <p:spPr>
          <a:xfrm flipH="1">
            <a:off x="4991102" y="3774607"/>
            <a:ext cx="2209796" cy="369332"/>
          </a:xfrm>
          <a:prstGeom prst="rect">
            <a:avLst/>
          </a:prstGeom>
          <a:noFill/>
        </p:spPr>
        <p:txBody>
          <a:bodyPr wrap="square" rtlCol="0">
            <a:spAutoFit/>
          </a:bodyPr>
          <a:lstStyle/>
          <a:p>
            <a:r>
              <a:rPr lang="en-US" b="1" smtClean="0">
                <a:solidFill>
                  <a:prstClr val="black"/>
                </a:solidFill>
              </a:rPr>
              <a:t>Bảng NHACUNGCAP</a:t>
            </a:r>
            <a:endParaRPr lang="en-US" b="1">
              <a:solidFill>
                <a:prstClr val="black"/>
              </a:solidFill>
            </a:endParaRPr>
          </a:p>
        </p:txBody>
      </p:sp>
      <p:graphicFrame>
        <p:nvGraphicFramePr>
          <p:cNvPr id="2" name="Table 1"/>
          <p:cNvGraphicFramePr>
            <a:graphicFrameLocks noGrp="1"/>
          </p:cNvGraphicFramePr>
          <p:nvPr/>
        </p:nvGraphicFramePr>
        <p:xfrm>
          <a:off x="2849880" y="4142598"/>
          <a:ext cx="6522720" cy="2471564"/>
        </p:xfrm>
        <a:graphic>
          <a:graphicData uri="http://schemas.openxmlformats.org/drawingml/2006/table">
            <a:tbl>
              <a:tblPr firstRow="1" firstCol="1" bandRow="1">
                <a:tableStyleId>{5C22544A-7EE6-4342-B048-85BDC9FD1C3A}</a:tableStyleId>
              </a:tblPr>
              <a:tblGrid>
                <a:gridCol w="1584960"/>
                <a:gridCol w="1463040"/>
                <a:gridCol w="1356360"/>
                <a:gridCol w="2118360"/>
              </a:tblGrid>
              <a:tr h="34140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41400">
                <a:tc>
                  <a:txBody>
                    <a:bodyPr/>
                    <a:lstStyle/>
                    <a:p>
                      <a:pPr algn="just">
                        <a:lnSpc>
                          <a:spcPct val="150000"/>
                        </a:lnSpc>
                        <a:spcAft>
                          <a:spcPts val="0"/>
                        </a:spcAft>
                      </a:pPr>
                      <a:r>
                        <a:rPr lang="en-US" sz="1400">
                          <a:effectLst/>
                        </a:rPr>
                        <a:t>MANCC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400">
                <a:tc>
                  <a:txBody>
                    <a:bodyPr/>
                    <a:lstStyle/>
                    <a:p>
                      <a:pPr algn="just">
                        <a:lnSpc>
                          <a:spcPct val="150000"/>
                        </a:lnSpc>
                        <a:spcAft>
                          <a:spcPts val="0"/>
                        </a:spcAft>
                      </a:pPr>
                      <a:r>
                        <a:rPr lang="en-US" sz="1400">
                          <a:effectLst/>
                        </a:rPr>
                        <a:t>TENNCC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23682">
                <a:tc>
                  <a:txBody>
                    <a:bodyPr/>
                    <a:lstStyle/>
                    <a:p>
                      <a:pPr algn="just">
                        <a:lnSpc>
                          <a:spcPct val="150000"/>
                        </a:lnSpc>
                        <a:spcAft>
                          <a:spcPts val="0"/>
                        </a:spcAft>
                      </a:pPr>
                      <a:r>
                        <a:rPr lang="en-US" sz="1400">
                          <a:effectLst/>
                        </a:rPr>
                        <a:t>DIACHINCC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Địa chỉ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23682">
                <a:tc>
                  <a:txBody>
                    <a:bodyPr/>
                    <a:lstStyle/>
                    <a:p>
                      <a:pPr algn="just">
                        <a:lnSpc>
                          <a:spcPct val="150000"/>
                        </a:lnSpc>
                        <a:spcAft>
                          <a:spcPts val="0"/>
                        </a:spcAft>
                      </a:pPr>
                      <a:r>
                        <a:rPr lang="en-US" sz="1400">
                          <a:effectLst/>
                        </a:rPr>
                        <a:t>SDTNCC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điện thoại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3" name="Table 2"/>
          <p:cNvGraphicFramePr>
            <a:graphicFrameLocks noGrp="1"/>
          </p:cNvGraphicFramePr>
          <p:nvPr/>
        </p:nvGraphicFramePr>
        <p:xfrm>
          <a:off x="2834639" y="1314210"/>
          <a:ext cx="6553200" cy="2267189"/>
        </p:xfrm>
        <a:graphic>
          <a:graphicData uri="http://schemas.openxmlformats.org/drawingml/2006/table">
            <a:tbl>
              <a:tblPr firstRow="1" firstCol="1" bandRow="1">
                <a:tableStyleId>{5C22544A-7EE6-4342-B048-85BDC9FD1C3A}</a:tableStyleId>
              </a:tblPr>
              <a:tblGrid>
                <a:gridCol w="1634509"/>
                <a:gridCol w="1433715"/>
                <a:gridCol w="1334764"/>
                <a:gridCol w="2150212"/>
              </a:tblGrid>
              <a:tr h="370471">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70471">
                <a:tc>
                  <a:txBody>
                    <a:bodyPr/>
                    <a:lstStyle/>
                    <a:p>
                      <a:pPr algn="just">
                        <a:lnSpc>
                          <a:spcPct val="150000"/>
                        </a:lnSpc>
                        <a:spcAft>
                          <a:spcPts val="0"/>
                        </a:spcAft>
                      </a:pPr>
                      <a:r>
                        <a:rPr lang="en-US" sz="1400">
                          <a:effectLst/>
                        </a:rPr>
                        <a:t>SOTHE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thẻ</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70471">
                <a:tc>
                  <a:txBody>
                    <a:bodyPr/>
                    <a:lstStyle/>
                    <a:p>
                      <a:pPr algn="just">
                        <a:lnSpc>
                          <a:spcPct val="150000"/>
                        </a:lnSpc>
                        <a:spcAft>
                          <a:spcPts val="0"/>
                        </a:spcAft>
                      </a:pPr>
                      <a:r>
                        <a:rPr lang="en-US" sz="1400">
                          <a:effectLst/>
                        </a:rPr>
                        <a:t>NGAYBATDAU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bắt đầu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70471">
                <a:tc>
                  <a:txBody>
                    <a:bodyPr/>
                    <a:lstStyle/>
                    <a:p>
                      <a:pPr algn="just">
                        <a:lnSpc>
                          <a:spcPct val="150000"/>
                        </a:lnSpc>
                        <a:spcAft>
                          <a:spcPts val="0"/>
                        </a:spcAft>
                      </a:pPr>
                      <a:r>
                        <a:rPr lang="en-US" sz="1400">
                          <a:effectLst/>
                        </a:rPr>
                        <a:t>NGAYHETHAN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hết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85305">
                <a:tc>
                  <a:txBody>
                    <a:bodyPr/>
                    <a:lstStyle/>
                    <a:p>
                      <a:pPr algn="just">
                        <a:lnSpc>
                          <a:spcPct val="150000"/>
                        </a:lnSpc>
                        <a:spcAft>
                          <a:spcPts val="0"/>
                        </a:spcAft>
                      </a:pPr>
                      <a:r>
                        <a:rPr lang="en-US" sz="1400">
                          <a:effectLst/>
                        </a:rPr>
                        <a:t>GHICHUTTV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thẻ thư viện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5355323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37160"/>
            <a:ext cx="5344391" cy="48768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MUONTRA, CTMUONTRA</a:t>
            </a:r>
            <a:endParaRPr lang="en-ID" sz="3200" dirty="0">
              <a:solidFill>
                <a:prstClr val="white"/>
              </a:solidFill>
              <a:latin typeface="Bebas Neue" panose="020B0606020202050201" pitchFamily="34" charset="0"/>
            </a:endParaRPr>
          </a:p>
        </p:txBody>
      </p:sp>
      <p:sp>
        <p:nvSpPr>
          <p:cNvPr id="10" name="TextBox 9"/>
          <p:cNvSpPr txBox="1"/>
          <p:nvPr/>
        </p:nvSpPr>
        <p:spPr>
          <a:xfrm flipH="1">
            <a:off x="5219700" y="970673"/>
            <a:ext cx="2209799" cy="369332"/>
          </a:xfrm>
          <a:prstGeom prst="rect">
            <a:avLst/>
          </a:prstGeom>
          <a:noFill/>
        </p:spPr>
        <p:txBody>
          <a:bodyPr wrap="square" rtlCol="0">
            <a:spAutoFit/>
          </a:bodyPr>
          <a:lstStyle/>
          <a:p>
            <a:r>
              <a:rPr lang="en-US" b="1" smtClean="0">
                <a:solidFill>
                  <a:prstClr val="black"/>
                </a:solidFill>
              </a:rPr>
              <a:t>Bảng MUONTRA</a:t>
            </a:r>
            <a:endParaRPr lang="en-US" b="1">
              <a:solidFill>
                <a:prstClr val="black"/>
              </a:solidFill>
            </a:endParaRPr>
          </a:p>
        </p:txBody>
      </p:sp>
      <p:sp>
        <p:nvSpPr>
          <p:cNvPr id="11" name="TextBox 10"/>
          <p:cNvSpPr txBox="1"/>
          <p:nvPr/>
        </p:nvSpPr>
        <p:spPr>
          <a:xfrm flipH="1">
            <a:off x="4991102" y="3137654"/>
            <a:ext cx="2209796" cy="369332"/>
          </a:xfrm>
          <a:prstGeom prst="rect">
            <a:avLst/>
          </a:prstGeom>
          <a:noFill/>
        </p:spPr>
        <p:txBody>
          <a:bodyPr wrap="square" rtlCol="0">
            <a:spAutoFit/>
          </a:bodyPr>
          <a:lstStyle/>
          <a:p>
            <a:r>
              <a:rPr lang="en-US" b="1" smtClean="0">
                <a:solidFill>
                  <a:prstClr val="black"/>
                </a:solidFill>
              </a:rPr>
              <a:t>Bảng CTMUONTRA</a:t>
            </a:r>
            <a:endParaRPr lang="en-US" b="1">
              <a:solidFill>
                <a:prstClr val="black"/>
              </a:solidFill>
            </a:endParaRPr>
          </a:p>
        </p:txBody>
      </p:sp>
      <p:graphicFrame>
        <p:nvGraphicFramePr>
          <p:cNvPr id="8" name="Table 7"/>
          <p:cNvGraphicFramePr>
            <a:graphicFrameLocks noGrp="1"/>
          </p:cNvGraphicFramePr>
          <p:nvPr/>
        </p:nvGraphicFramePr>
        <p:xfrm>
          <a:off x="3032759" y="1369328"/>
          <a:ext cx="6126480" cy="1615383"/>
        </p:xfrm>
        <a:graphic>
          <a:graphicData uri="http://schemas.openxmlformats.org/drawingml/2006/table">
            <a:tbl>
              <a:tblPr firstRow="1" firstCol="1" bandRow="1">
                <a:tableStyleId>{5C22544A-7EE6-4342-B048-85BDC9FD1C3A}</a:tableStyleId>
              </a:tblPr>
              <a:tblGrid>
                <a:gridCol w="1528075"/>
                <a:gridCol w="1340357"/>
                <a:gridCol w="1247849"/>
                <a:gridCol w="2010199"/>
              </a:tblGrid>
              <a:tr h="30912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09123">
                <a:tc>
                  <a:txBody>
                    <a:bodyPr/>
                    <a:lstStyle/>
                    <a:p>
                      <a:pPr algn="just">
                        <a:lnSpc>
                          <a:spcPct val="150000"/>
                        </a:lnSpc>
                        <a:spcAft>
                          <a:spcPts val="0"/>
                        </a:spcAft>
                      </a:pPr>
                      <a:r>
                        <a:rPr lang="en-US" sz="1400">
                          <a:effectLst/>
                        </a:rPr>
                        <a:t>MAMT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mượn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55263">
                <a:tc>
                  <a:txBody>
                    <a:bodyPr/>
                    <a:lstStyle/>
                    <a:p>
                      <a:pPr algn="just">
                        <a:lnSpc>
                          <a:spcPct val="150000"/>
                        </a:lnSpc>
                        <a:spcAft>
                          <a:spcPts val="0"/>
                        </a:spcAft>
                      </a:pPr>
                      <a:r>
                        <a:rPr lang="en-US" sz="1400">
                          <a:effectLst/>
                        </a:rPr>
                        <a:t>SOTHE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thẻ</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THETHUVIEN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9123">
                <a:tc>
                  <a:txBody>
                    <a:bodyPr/>
                    <a:lstStyle/>
                    <a:p>
                      <a:pPr algn="just">
                        <a:lnSpc>
                          <a:spcPct val="150000"/>
                        </a:lnSpc>
                        <a:spcAft>
                          <a:spcPts val="0"/>
                        </a:spcAft>
                      </a:pPr>
                      <a:r>
                        <a:rPr lang="en-US" sz="1400">
                          <a:effectLst/>
                        </a:rPr>
                        <a:t>NGAYMUON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mượn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12" name="Table 11"/>
          <p:cNvGraphicFramePr>
            <a:graphicFrameLocks noGrp="1"/>
          </p:cNvGraphicFramePr>
          <p:nvPr/>
        </p:nvGraphicFramePr>
        <p:xfrm>
          <a:off x="3048001" y="3550922"/>
          <a:ext cx="6080760" cy="2929167"/>
        </p:xfrm>
        <a:graphic>
          <a:graphicData uri="http://schemas.openxmlformats.org/drawingml/2006/table">
            <a:tbl>
              <a:tblPr firstRow="1" firstCol="1" bandRow="1">
                <a:tableStyleId>{5C22544A-7EE6-4342-B048-85BDC9FD1C3A}</a:tableStyleId>
              </a:tblPr>
              <a:tblGrid>
                <a:gridCol w="1516672"/>
                <a:gridCol w="1330354"/>
                <a:gridCol w="1238537"/>
                <a:gridCol w="1995197"/>
              </a:tblGrid>
              <a:tr h="32546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650926">
                <a:tc>
                  <a:txBody>
                    <a:bodyPr/>
                    <a:lstStyle/>
                    <a:p>
                      <a:pPr algn="just">
                        <a:lnSpc>
                          <a:spcPct val="150000"/>
                        </a:lnSpc>
                        <a:spcAft>
                          <a:spcPts val="0"/>
                        </a:spcAft>
                      </a:pPr>
                      <a:r>
                        <a:rPr lang="en-US" sz="1400">
                          <a:effectLst/>
                        </a:rPr>
                        <a:t>MAMT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mượn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MUONTRA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50926">
                <a:tc>
                  <a:txBody>
                    <a:bodyPr/>
                    <a:lstStyle/>
                    <a:p>
                      <a:pPr algn="just">
                        <a:lnSpc>
                          <a:spcPct val="150000"/>
                        </a:lnSpc>
                        <a:spcAft>
                          <a:spcPts val="0"/>
                        </a:spcAft>
                      </a:pPr>
                      <a:r>
                        <a:rPr lang="en-US" sz="1400">
                          <a:effectLst/>
                        </a:rPr>
                        <a:t>MASACH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sách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50926">
                <a:tc>
                  <a:txBody>
                    <a:bodyPr/>
                    <a:lstStyle/>
                    <a:p>
                      <a:pPr algn="just">
                        <a:lnSpc>
                          <a:spcPct val="150000"/>
                        </a:lnSpc>
                        <a:spcAft>
                          <a:spcPts val="0"/>
                        </a:spcAft>
                      </a:pPr>
                      <a:r>
                        <a:rPr lang="en-US" sz="1400">
                          <a:effectLst/>
                        </a:rPr>
                        <a:t>GHICHUMT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mượn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25463">
                <a:tc>
                  <a:txBody>
                    <a:bodyPr/>
                    <a:lstStyle/>
                    <a:p>
                      <a:pPr algn="just">
                        <a:lnSpc>
                          <a:spcPct val="150000"/>
                        </a:lnSpc>
                        <a:spcAft>
                          <a:spcPts val="0"/>
                        </a:spcAft>
                      </a:pPr>
                      <a:r>
                        <a:rPr lang="en-US" sz="1400">
                          <a:effectLst/>
                        </a:rPr>
                        <a:t>DATRA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Đã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Boolean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25463">
                <a:tc>
                  <a:txBody>
                    <a:bodyPr/>
                    <a:lstStyle/>
                    <a:p>
                      <a:pPr algn="just">
                        <a:lnSpc>
                          <a:spcPct val="150000"/>
                        </a:lnSpc>
                        <a:spcAft>
                          <a:spcPts val="0"/>
                        </a:spcAft>
                      </a:pPr>
                      <a:r>
                        <a:rPr lang="en-US" sz="1400">
                          <a:effectLst/>
                        </a:rPr>
                        <a:t>NGAYTRA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8374997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67618"/>
            <a:ext cx="5852653" cy="472462"/>
          </a:xfrm>
          <a:prstGeom prst="roundRect">
            <a:avLst>
              <a:gd name="adj" fmla="val 32456"/>
            </a:avLst>
          </a:prstGeom>
          <a:solidFill>
            <a:srgbClr val="B4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PHIEUNHAP, CTPHIEUNHAP</a:t>
            </a:r>
            <a:endParaRPr lang="en-ID" sz="3200" dirty="0">
              <a:solidFill>
                <a:prstClr val="white"/>
              </a:solidFill>
              <a:latin typeface="Bebas Neue" panose="020B0606020202050201" pitchFamily="34" charset="0"/>
            </a:endParaRPr>
          </a:p>
        </p:txBody>
      </p:sp>
      <p:graphicFrame>
        <p:nvGraphicFramePr>
          <p:cNvPr id="2" name="Table 1"/>
          <p:cNvGraphicFramePr>
            <a:graphicFrameLocks noGrp="1"/>
          </p:cNvGraphicFramePr>
          <p:nvPr/>
        </p:nvGraphicFramePr>
        <p:xfrm>
          <a:off x="3215640" y="1203959"/>
          <a:ext cx="5760719" cy="2240280"/>
        </p:xfrm>
        <a:graphic>
          <a:graphicData uri="http://schemas.openxmlformats.org/drawingml/2006/table">
            <a:tbl>
              <a:tblPr firstRow="1" firstCol="1" bandRow="1">
                <a:tableStyleId>{5C22544A-7EE6-4342-B048-85BDC9FD1C3A}</a:tableStyleId>
              </a:tblPr>
              <a:tblGrid>
                <a:gridCol w="1402080"/>
                <a:gridCol w="1295102"/>
                <a:gridCol w="1143298"/>
                <a:gridCol w="1920239"/>
              </a:tblGrid>
              <a:tr h="31786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17863">
                <a:tc>
                  <a:txBody>
                    <a:bodyPr/>
                    <a:lstStyle/>
                    <a:p>
                      <a:pPr algn="just">
                        <a:lnSpc>
                          <a:spcPct val="150000"/>
                        </a:lnSpc>
                        <a:spcAft>
                          <a:spcPts val="0"/>
                        </a:spcAft>
                      </a:pPr>
                      <a:r>
                        <a:rPr lang="en-US" sz="1400">
                          <a:effectLst/>
                        </a:rPr>
                        <a:t>MAPN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phiếu nhập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35726">
                <a:tc>
                  <a:txBody>
                    <a:bodyPr/>
                    <a:lstStyle/>
                    <a:p>
                      <a:pPr algn="just">
                        <a:lnSpc>
                          <a:spcPct val="150000"/>
                        </a:lnSpc>
                        <a:spcAft>
                          <a:spcPts val="0"/>
                        </a:spcAft>
                      </a:pPr>
                      <a:r>
                        <a:rPr lang="en-US" sz="1400">
                          <a:effectLst/>
                        </a:rPr>
                        <a: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TAIKHOAN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35726">
                <a:tc>
                  <a:txBody>
                    <a:bodyPr/>
                    <a:lstStyle/>
                    <a:p>
                      <a:pPr algn="just">
                        <a:lnSpc>
                          <a:spcPct val="150000"/>
                        </a:lnSpc>
                        <a:spcAft>
                          <a:spcPts val="0"/>
                        </a:spcAft>
                      </a:pPr>
                      <a:r>
                        <a:rPr lang="en-US" sz="1400">
                          <a:effectLst/>
                        </a:rPr>
                        <a:t>MANCC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NHACUNGCAP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7863">
                <a:tc>
                  <a:txBody>
                    <a:bodyPr/>
                    <a:lstStyle/>
                    <a:p>
                      <a:pPr algn="just">
                        <a:lnSpc>
                          <a:spcPct val="150000"/>
                        </a:lnSpc>
                        <a:spcAft>
                          <a:spcPts val="0"/>
                        </a:spcAft>
                      </a:pPr>
                      <a:r>
                        <a:rPr lang="en-US" sz="1400">
                          <a:effectLst/>
                        </a:rPr>
                        <a:t>NGAYNHAP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nhập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7" name="Table 6"/>
          <p:cNvGraphicFramePr>
            <a:graphicFrameLocks noGrp="1"/>
          </p:cNvGraphicFramePr>
          <p:nvPr/>
        </p:nvGraphicFramePr>
        <p:xfrm>
          <a:off x="3185161" y="3916682"/>
          <a:ext cx="5791200" cy="2880360"/>
        </p:xfrm>
        <a:graphic>
          <a:graphicData uri="http://schemas.openxmlformats.org/drawingml/2006/table">
            <a:tbl>
              <a:tblPr firstRow="1" firstCol="1" bandRow="1">
                <a:tableStyleId>{5C22544A-7EE6-4342-B048-85BDC9FD1C3A}</a:tableStyleId>
              </a:tblPr>
              <a:tblGrid>
                <a:gridCol w="1444449"/>
                <a:gridCol w="1267004"/>
                <a:gridCol w="1179559"/>
                <a:gridCol w="1900188"/>
              </a:tblGrid>
              <a:tr h="309164">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618328">
                <a:tc>
                  <a:txBody>
                    <a:bodyPr/>
                    <a:lstStyle/>
                    <a:p>
                      <a:pPr algn="just">
                        <a:lnSpc>
                          <a:spcPct val="150000"/>
                        </a:lnSpc>
                        <a:spcAft>
                          <a:spcPts val="0"/>
                        </a:spcAft>
                      </a:pPr>
                      <a:r>
                        <a:rPr lang="en-US" sz="1400">
                          <a:effectLst/>
                        </a:rPr>
                        <a:t>MAPN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phiếu nhập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PHIEUNHAP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18328">
                <a:tc>
                  <a:txBody>
                    <a:bodyPr/>
                    <a:lstStyle/>
                    <a:p>
                      <a:pPr algn="just">
                        <a:lnSpc>
                          <a:spcPct val="150000"/>
                        </a:lnSpc>
                        <a:spcAft>
                          <a:spcPts val="0"/>
                        </a:spcAft>
                      </a:pPr>
                      <a:r>
                        <a:rPr lang="en-US" sz="1400">
                          <a:effectLst/>
                        </a:rPr>
                        <a:t>MASACH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sách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9164">
                <a:tc>
                  <a:txBody>
                    <a:bodyPr/>
                    <a:lstStyle/>
                    <a:p>
                      <a:pPr algn="just">
                        <a:lnSpc>
                          <a:spcPct val="150000"/>
                        </a:lnSpc>
                        <a:spcAft>
                          <a:spcPts val="0"/>
                        </a:spcAft>
                      </a:pPr>
                      <a:r>
                        <a:rPr lang="en-US" sz="1400">
                          <a:effectLst/>
                        </a:rPr>
                        <a:t>SOLUONG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lượng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9164">
                <a:tc>
                  <a:txBody>
                    <a:bodyPr/>
                    <a:lstStyle/>
                    <a:p>
                      <a:pPr algn="just">
                        <a:lnSpc>
                          <a:spcPct val="150000"/>
                        </a:lnSpc>
                        <a:spcAft>
                          <a:spcPts val="0"/>
                        </a:spcAft>
                      </a:pPr>
                      <a:r>
                        <a:rPr lang="en-US" sz="1400">
                          <a:effectLst/>
                        </a:rPr>
                        <a:t>DONGIA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Đơn giá</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Float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18328">
                <a:tc>
                  <a:txBody>
                    <a:bodyPr/>
                    <a:lstStyle/>
                    <a:p>
                      <a:pPr algn="just">
                        <a:lnSpc>
                          <a:spcPct val="150000"/>
                        </a:lnSpc>
                        <a:spcAft>
                          <a:spcPts val="0"/>
                        </a:spcAft>
                      </a:pPr>
                      <a:r>
                        <a:rPr lang="en-US" sz="1400">
                          <a:effectLst/>
                        </a:rPr>
                        <a:t>GHICHUPN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phiếu nhập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10" name="TextBox 9"/>
          <p:cNvSpPr txBox="1"/>
          <p:nvPr/>
        </p:nvSpPr>
        <p:spPr>
          <a:xfrm flipH="1">
            <a:off x="5303518" y="807721"/>
            <a:ext cx="2209799" cy="369332"/>
          </a:xfrm>
          <a:prstGeom prst="rect">
            <a:avLst/>
          </a:prstGeom>
          <a:noFill/>
        </p:spPr>
        <p:txBody>
          <a:bodyPr wrap="square" rtlCol="0">
            <a:spAutoFit/>
          </a:bodyPr>
          <a:lstStyle/>
          <a:p>
            <a:r>
              <a:rPr lang="en-US" b="1" smtClean="0">
                <a:solidFill>
                  <a:prstClr val="black"/>
                </a:solidFill>
              </a:rPr>
              <a:t>Bảng PHIEUNHAP</a:t>
            </a:r>
            <a:endParaRPr lang="en-US" b="1">
              <a:solidFill>
                <a:prstClr val="black"/>
              </a:solidFill>
            </a:endParaRPr>
          </a:p>
        </p:txBody>
      </p:sp>
      <p:sp>
        <p:nvSpPr>
          <p:cNvPr id="11" name="TextBox 10"/>
          <p:cNvSpPr txBox="1"/>
          <p:nvPr/>
        </p:nvSpPr>
        <p:spPr>
          <a:xfrm flipH="1">
            <a:off x="5044440" y="3535680"/>
            <a:ext cx="2225036" cy="369332"/>
          </a:xfrm>
          <a:prstGeom prst="rect">
            <a:avLst/>
          </a:prstGeom>
          <a:noFill/>
        </p:spPr>
        <p:txBody>
          <a:bodyPr wrap="square" rtlCol="0">
            <a:spAutoFit/>
          </a:bodyPr>
          <a:lstStyle/>
          <a:p>
            <a:r>
              <a:rPr lang="en-US" b="1" smtClean="0">
                <a:solidFill>
                  <a:prstClr val="black"/>
                </a:solidFill>
              </a:rPr>
              <a:t>Bảng CTPHIEUNHAP</a:t>
            </a:r>
            <a:endParaRPr lang="en-US" b="1">
              <a:solidFill>
                <a:prstClr val="black"/>
              </a:solidFill>
            </a:endParaRPr>
          </a:p>
        </p:txBody>
      </p:sp>
    </p:spTree>
    <p:extLst>
      <p:ext uri="{BB962C8B-B14F-4D97-AF65-F5344CB8AC3E}">
        <p14:creationId xmlns:p14="http://schemas.microsoft.com/office/powerpoint/2010/main" val="6453722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5395452" cy="465522"/>
          </a:xfrm>
          <a:prstGeom prst="roundRect">
            <a:avLst>
              <a:gd name="adj" fmla="val 32456"/>
            </a:avLst>
          </a:prstGeom>
          <a:solidFill>
            <a:srgbClr val="893B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TAIKHOAN, CHUCDANH</a:t>
            </a:r>
            <a:endParaRPr lang="id-ID" sz="3200" dirty="0">
              <a:solidFill>
                <a:prstClr val="white"/>
              </a:solidFill>
              <a:latin typeface="Bebas Neue" panose="020B0606020202050201" pitchFamily="34" charset="0"/>
            </a:endParaRPr>
          </a:p>
        </p:txBody>
      </p:sp>
      <p:sp>
        <p:nvSpPr>
          <p:cNvPr id="9" name="TextBox 8"/>
          <p:cNvSpPr txBox="1"/>
          <p:nvPr/>
        </p:nvSpPr>
        <p:spPr>
          <a:xfrm flipH="1">
            <a:off x="5212080" y="899160"/>
            <a:ext cx="2270758" cy="369332"/>
          </a:xfrm>
          <a:prstGeom prst="rect">
            <a:avLst/>
          </a:prstGeom>
          <a:noFill/>
        </p:spPr>
        <p:txBody>
          <a:bodyPr wrap="square" rtlCol="0">
            <a:spAutoFit/>
          </a:bodyPr>
          <a:lstStyle/>
          <a:p>
            <a:r>
              <a:rPr lang="en-US" b="1" smtClean="0">
                <a:solidFill>
                  <a:prstClr val="black"/>
                </a:solidFill>
              </a:rPr>
              <a:t>Bảng TAIKHOAN</a:t>
            </a:r>
            <a:endParaRPr lang="en-US" b="1">
              <a:solidFill>
                <a:prstClr val="black"/>
              </a:solidFill>
            </a:endParaRPr>
          </a:p>
        </p:txBody>
      </p:sp>
      <p:sp>
        <p:nvSpPr>
          <p:cNvPr id="10" name="TextBox 9"/>
          <p:cNvSpPr txBox="1"/>
          <p:nvPr/>
        </p:nvSpPr>
        <p:spPr>
          <a:xfrm flipH="1">
            <a:off x="5135880" y="4572000"/>
            <a:ext cx="2202179" cy="369332"/>
          </a:xfrm>
          <a:prstGeom prst="rect">
            <a:avLst/>
          </a:prstGeom>
          <a:noFill/>
        </p:spPr>
        <p:txBody>
          <a:bodyPr wrap="square" rtlCol="0">
            <a:spAutoFit/>
          </a:bodyPr>
          <a:lstStyle/>
          <a:p>
            <a:r>
              <a:rPr lang="en-US" b="1" smtClean="0">
                <a:solidFill>
                  <a:prstClr val="black"/>
                </a:solidFill>
              </a:rPr>
              <a:t>Bảng CHUCDANH</a:t>
            </a:r>
            <a:endParaRPr lang="en-US" b="1">
              <a:solidFill>
                <a:prstClr val="black"/>
              </a:solidFill>
            </a:endParaRPr>
          </a:p>
        </p:txBody>
      </p:sp>
      <p:graphicFrame>
        <p:nvGraphicFramePr>
          <p:cNvPr id="2" name="Table 1"/>
          <p:cNvGraphicFramePr>
            <a:graphicFrameLocks noGrp="1"/>
          </p:cNvGraphicFramePr>
          <p:nvPr/>
        </p:nvGraphicFramePr>
        <p:xfrm>
          <a:off x="2788919" y="1319117"/>
          <a:ext cx="6614162" cy="3039522"/>
        </p:xfrm>
        <a:graphic>
          <a:graphicData uri="http://schemas.openxmlformats.org/drawingml/2006/table">
            <a:tbl>
              <a:tblPr firstRow="1" firstCol="1" bandRow="1">
                <a:tableStyleId>{5C22544A-7EE6-4342-B048-85BDC9FD1C3A}</a:tableStyleId>
              </a:tblPr>
              <a:tblGrid>
                <a:gridCol w="1546925"/>
                <a:gridCol w="1549841"/>
                <a:gridCol w="1446324"/>
                <a:gridCol w="2071072"/>
              </a:tblGrid>
              <a:tr h="33329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33290">
                <a:tc>
                  <a:txBody>
                    <a:bodyPr/>
                    <a:lstStyle/>
                    <a:p>
                      <a:pPr algn="just">
                        <a:lnSpc>
                          <a:spcPct val="150000"/>
                        </a:lnSpc>
                        <a:spcAft>
                          <a:spcPts val="0"/>
                        </a:spcAft>
                      </a:pPr>
                      <a:r>
                        <a:rPr lang="en-US" sz="1400">
                          <a:effectLst/>
                        </a:rPr>
                        <a: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TENTK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06492">
                <a:tc>
                  <a:txBody>
                    <a:bodyPr/>
                    <a:lstStyle/>
                    <a:p>
                      <a:pPr algn="just">
                        <a:lnSpc>
                          <a:spcPct val="150000"/>
                        </a:lnSpc>
                        <a:spcAft>
                          <a:spcPts val="0"/>
                        </a:spcAft>
                      </a:pPr>
                      <a:r>
                        <a:rPr lang="en-US" sz="1400">
                          <a:effectLst/>
                        </a:rPr>
                        <a:t>NAMSINHTK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Năm sinh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MATKHAU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Mật khẩu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Nvarchar(20)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EMAILTK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Email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DIACHITK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Địa chỉ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CHUCDANH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Chức 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98226573"/>
              </p:ext>
            </p:extLst>
          </p:nvPr>
        </p:nvGraphicFramePr>
        <p:xfrm>
          <a:off x="2773681" y="4968241"/>
          <a:ext cx="6659878" cy="1569720"/>
        </p:xfrm>
        <a:graphic>
          <a:graphicData uri="http://schemas.openxmlformats.org/drawingml/2006/table">
            <a:tbl>
              <a:tblPr firstRow="1" firstCol="1" bandRow="1">
                <a:tableStyleId>{5C22544A-7EE6-4342-B048-85BDC9FD1C3A}</a:tableStyleId>
              </a:tblPr>
              <a:tblGrid>
                <a:gridCol w="1661116"/>
                <a:gridCol w="1457054"/>
                <a:gridCol w="1356493"/>
                <a:gridCol w="2185215"/>
              </a:tblGrid>
              <a:tr h="52324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523240">
                <a:tc>
                  <a:txBody>
                    <a:bodyPr/>
                    <a:lstStyle/>
                    <a:p>
                      <a:pPr algn="just">
                        <a:lnSpc>
                          <a:spcPct val="150000"/>
                        </a:lnSpc>
                        <a:spcAft>
                          <a:spcPts val="0"/>
                        </a:spcAft>
                      </a:pPr>
                      <a:r>
                        <a:rPr lang="en-US" sz="1400">
                          <a:effectLst/>
                        </a:rPr>
                        <a:t>MACD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chức 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523240">
                <a:tc>
                  <a:txBody>
                    <a:bodyPr/>
                    <a:lstStyle/>
                    <a:p>
                      <a:pPr algn="just">
                        <a:lnSpc>
                          <a:spcPct val="150000"/>
                        </a:lnSpc>
                        <a:spcAft>
                          <a:spcPts val="0"/>
                        </a:spcAft>
                      </a:pPr>
                      <a:r>
                        <a:rPr lang="en-US" sz="1400" smtClean="0">
                          <a:effectLst/>
                          <a:latin typeface="+mn-lt"/>
                          <a:ea typeface="+mn-ea"/>
                          <a:cs typeface="+mn-cs"/>
                        </a:rPr>
                        <a:t>TENCD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chức 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9220564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6447012" cy="464406"/>
          </a:xfrm>
          <a:prstGeom prst="roundRect">
            <a:avLst>
              <a:gd name="adj" fmla="val 3245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QUYENHAN, TAIKHOANQUYEN</a:t>
            </a:r>
            <a:endParaRPr lang="id-ID" sz="3200" dirty="0">
              <a:solidFill>
                <a:prstClr val="white"/>
              </a:solidFill>
              <a:latin typeface="Bebas Neue" panose="020B0606020202050201" pitchFamily="34" charset="0"/>
            </a:endParaRPr>
          </a:p>
        </p:txBody>
      </p:sp>
      <p:graphicFrame>
        <p:nvGraphicFramePr>
          <p:cNvPr id="6" name="Table 5"/>
          <p:cNvGraphicFramePr>
            <a:graphicFrameLocks noGrp="1"/>
          </p:cNvGraphicFramePr>
          <p:nvPr/>
        </p:nvGraphicFramePr>
        <p:xfrm>
          <a:off x="2362201" y="3978434"/>
          <a:ext cx="7452359" cy="2300447"/>
        </p:xfrm>
        <a:graphic>
          <a:graphicData uri="http://schemas.openxmlformats.org/drawingml/2006/table">
            <a:tbl>
              <a:tblPr firstRow="1" firstCol="1" bandRow="1">
                <a:tableStyleId>{5C22544A-7EE6-4342-B048-85BDC9FD1C3A}</a:tableStyleId>
              </a:tblPr>
              <a:tblGrid>
                <a:gridCol w="1858777"/>
                <a:gridCol w="1630434"/>
                <a:gridCol w="1517907"/>
                <a:gridCol w="2445241"/>
              </a:tblGrid>
              <a:tr h="439059">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930694">
                <a:tc>
                  <a:txBody>
                    <a:bodyPr/>
                    <a:lstStyle/>
                    <a:p>
                      <a:pPr algn="just">
                        <a:lnSpc>
                          <a:spcPct val="150000"/>
                        </a:lnSpc>
                        <a:spcAft>
                          <a:spcPts val="0"/>
                        </a:spcAft>
                      </a:pPr>
                      <a:r>
                        <a:rPr lang="en-US" sz="1400">
                          <a:effectLst/>
                        </a:rPr>
                        <a:t>MAQH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quyền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QUYENHAN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930694">
                <a:tc>
                  <a:txBody>
                    <a:bodyPr/>
                    <a:lstStyle/>
                    <a:p>
                      <a:pPr algn="just">
                        <a:lnSpc>
                          <a:spcPct val="150000"/>
                        </a:lnSpc>
                        <a:spcAft>
                          <a:spcPts val="0"/>
                        </a:spcAft>
                      </a:pPr>
                      <a:r>
                        <a:rPr lang="en-US" sz="1400">
                          <a:effectLst/>
                        </a:rPr>
                        <a: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TAIKHOAN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7" name="Table 6"/>
          <p:cNvGraphicFramePr>
            <a:graphicFrameLocks noGrp="1"/>
          </p:cNvGraphicFramePr>
          <p:nvPr/>
        </p:nvGraphicFramePr>
        <p:xfrm>
          <a:off x="2346960" y="1249678"/>
          <a:ext cx="7498079" cy="1981204"/>
        </p:xfrm>
        <a:graphic>
          <a:graphicData uri="http://schemas.openxmlformats.org/drawingml/2006/table">
            <a:tbl>
              <a:tblPr firstRow="1" firstCol="1" bandRow="1">
                <a:tableStyleId>{5C22544A-7EE6-4342-B048-85BDC9FD1C3A}</a:tableStyleId>
              </a:tblPr>
              <a:tblGrid>
                <a:gridCol w="1870181"/>
                <a:gridCol w="1640436"/>
                <a:gridCol w="1527219"/>
                <a:gridCol w="2460243"/>
              </a:tblGrid>
              <a:tr h="495301">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495301">
                <a:tc>
                  <a:txBody>
                    <a:bodyPr/>
                    <a:lstStyle/>
                    <a:p>
                      <a:pPr algn="just">
                        <a:lnSpc>
                          <a:spcPct val="150000"/>
                        </a:lnSpc>
                        <a:spcAft>
                          <a:spcPts val="0"/>
                        </a:spcAft>
                      </a:pPr>
                      <a:r>
                        <a:rPr lang="en-US" sz="1400">
                          <a:effectLst/>
                        </a:rPr>
                        <a:t>MAQH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quyền hạn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5301">
                <a:tc>
                  <a:txBody>
                    <a:bodyPr/>
                    <a:lstStyle/>
                    <a:p>
                      <a:pPr algn="just">
                        <a:lnSpc>
                          <a:spcPct val="150000"/>
                        </a:lnSpc>
                        <a:spcAft>
                          <a:spcPts val="0"/>
                        </a:spcAft>
                      </a:pPr>
                      <a:r>
                        <a:rPr lang="en-US" sz="1400">
                          <a:effectLst/>
                        </a:rPr>
                        <a:t>TENQH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quyền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5301">
                <a:tc>
                  <a:txBody>
                    <a:bodyPr/>
                    <a:lstStyle/>
                    <a:p>
                      <a:pPr algn="just">
                        <a:lnSpc>
                          <a:spcPct val="150000"/>
                        </a:lnSpc>
                        <a:spcAft>
                          <a:spcPts val="0"/>
                        </a:spcAft>
                      </a:pPr>
                      <a:r>
                        <a:rPr lang="en-US" sz="1400">
                          <a:effectLst/>
                        </a:rPr>
                        <a:t>LOAIQH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Loại quyền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13" name="TextBox 12"/>
          <p:cNvSpPr txBox="1"/>
          <p:nvPr/>
        </p:nvSpPr>
        <p:spPr>
          <a:xfrm flipH="1">
            <a:off x="5006341" y="822959"/>
            <a:ext cx="2179318" cy="369332"/>
          </a:xfrm>
          <a:prstGeom prst="rect">
            <a:avLst/>
          </a:prstGeom>
          <a:noFill/>
        </p:spPr>
        <p:txBody>
          <a:bodyPr wrap="square" rtlCol="0">
            <a:spAutoFit/>
          </a:bodyPr>
          <a:lstStyle/>
          <a:p>
            <a:r>
              <a:rPr lang="en-US" b="1" smtClean="0">
                <a:solidFill>
                  <a:prstClr val="black"/>
                </a:solidFill>
              </a:rPr>
              <a:t>Bảng QUYENHAN</a:t>
            </a:r>
            <a:endParaRPr lang="en-US" b="1">
              <a:solidFill>
                <a:prstClr val="black"/>
              </a:solidFill>
            </a:endParaRPr>
          </a:p>
        </p:txBody>
      </p:sp>
      <p:sp>
        <p:nvSpPr>
          <p:cNvPr id="14" name="TextBox 13"/>
          <p:cNvSpPr txBox="1"/>
          <p:nvPr/>
        </p:nvSpPr>
        <p:spPr>
          <a:xfrm flipH="1">
            <a:off x="4739640" y="3535680"/>
            <a:ext cx="2628900" cy="369332"/>
          </a:xfrm>
          <a:prstGeom prst="rect">
            <a:avLst/>
          </a:prstGeom>
          <a:noFill/>
        </p:spPr>
        <p:txBody>
          <a:bodyPr wrap="square" rtlCol="0">
            <a:spAutoFit/>
          </a:bodyPr>
          <a:lstStyle/>
          <a:p>
            <a:r>
              <a:rPr lang="en-US" b="1" smtClean="0">
                <a:solidFill>
                  <a:prstClr val="black"/>
                </a:solidFill>
              </a:rPr>
              <a:t>Bảng TAIKHOANQUYEN</a:t>
            </a:r>
            <a:endParaRPr lang="en-US" b="1">
              <a:solidFill>
                <a:prstClr val="black"/>
              </a:solidFill>
            </a:endParaRPr>
          </a:p>
        </p:txBody>
      </p:sp>
    </p:spTree>
    <p:extLst>
      <p:ext uri="{BB962C8B-B14F-4D97-AF65-F5344CB8AC3E}">
        <p14:creationId xmlns:p14="http://schemas.microsoft.com/office/powerpoint/2010/main" val="1596773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78" name="Rectangle 377">
            <a:extLst>
              <a:ext uri="{FF2B5EF4-FFF2-40B4-BE49-F238E27FC236}">
                <a16:creationId xmlns="" xmlns:a16="http://schemas.microsoft.com/office/drawing/2014/main" id="{2B608232-61D2-45CE-BC8F-1B0F6CC8A939}"/>
              </a:ext>
            </a:extLst>
          </p:cNvPr>
          <p:cNvSpPr/>
          <p:nvPr/>
        </p:nvSpPr>
        <p:spPr>
          <a:xfrm>
            <a:off x="-18288" y="2512685"/>
            <a:ext cx="12210288" cy="1857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mtClean="0">
                <a:solidFill>
                  <a:srgbClr val="C00000"/>
                </a:solidFill>
                <a:latin typeface="iCiel Be Cool" panose="02000000000000000000" pitchFamily="50" charset="0"/>
              </a:rPr>
              <a:t>THIẾT KẾ GIAO DIỆN</a:t>
            </a:r>
            <a:endParaRPr lang="id-ID" sz="4400" b="1">
              <a:solidFill>
                <a:srgbClr val="C00000"/>
              </a:solidFill>
              <a:latin typeface="iCiel Be Cool" panose="02000000000000000000" pitchFamily="50" charset="0"/>
            </a:endParaRPr>
          </a:p>
        </p:txBody>
      </p:sp>
      <p:grpSp>
        <p:nvGrpSpPr>
          <p:cNvPr id="76" name="Group 75">
            <a:extLst>
              <a:ext uri="{FF2B5EF4-FFF2-40B4-BE49-F238E27FC236}">
                <a16:creationId xmlns="" xmlns:a16="http://schemas.microsoft.com/office/drawing/2014/main" id="{F30D8217-7DFB-4914-A551-60157E84F66F}"/>
              </a:ext>
            </a:extLst>
          </p:cNvPr>
          <p:cNvGrpSpPr/>
          <p:nvPr/>
        </p:nvGrpSpPr>
        <p:grpSpPr>
          <a:xfrm>
            <a:off x="8255386" y="65320"/>
            <a:ext cx="3819451" cy="2225832"/>
            <a:chOff x="8255385" y="65320"/>
            <a:chExt cx="3819451" cy="2225831"/>
          </a:xfrm>
        </p:grpSpPr>
        <p:sp>
          <p:nvSpPr>
            <p:cNvPr id="77" name="Oval 76">
              <a:extLst>
                <a:ext uri="{FF2B5EF4-FFF2-40B4-BE49-F238E27FC236}">
                  <a16:creationId xmlns="" xmlns:a16="http://schemas.microsoft.com/office/drawing/2014/main" id="{F29A786E-5E54-420B-BA3C-69E86ECC044C}"/>
                </a:ext>
              </a:extLst>
            </p:cNvPr>
            <p:cNvSpPr/>
            <p:nvPr/>
          </p:nvSpPr>
          <p:spPr>
            <a:xfrm rot="7028543">
              <a:off x="9307515" y="1138213"/>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 xmlns:a16="http://schemas.microsoft.com/office/drawing/2014/main" id="{32277093-8A7E-41B5-BCAD-F5CC526FD30C}"/>
                </a:ext>
              </a:extLst>
            </p:cNvPr>
            <p:cNvSpPr/>
            <p:nvPr/>
          </p:nvSpPr>
          <p:spPr>
            <a:xfrm rot="7002738">
              <a:off x="9995871" y="1515955"/>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 xmlns:a16="http://schemas.microsoft.com/office/drawing/2014/main" id="{C31CFFDF-A3F8-4419-898E-238A26515E7F}"/>
                </a:ext>
              </a:extLst>
            </p:cNvPr>
            <p:cNvSpPr/>
            <p:nvPr/>
          </p:nvSpPr>
          <p:spPr>
            <a:xfrm rot="6921135">
              <a:off x="9623864" y="1319746"/>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 xmlns:a16="http://schemas.microsoft.com/office/drawing/2014/main" id="{EC5DA6E7-881C-4174-B45D-386E5D27C8D6}"/>
                </a:ext>
              </a:extLst>
            </p:cNvPr>
            <p:cNvSpPr/>
            <p:nvPr/>
          </p:nvSpPr>
          <p:spPr>
            <a:xfrm rot="6614276">
              <a:off x="10315296" y="1652850"/>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 xmlns:a16="http://schemas.microsoft.com/office/drawing/2014/main" id="{A9AC898E-7979-4BD1-B479-E3ECCFB2C7CD}"/>
                </a:ext>
              </a:extLst>
            </p:cNvPr>
            <p:cNvSpPr/>
            <p:nvPr/>
          </p:nvSpPr>
          <p:spPr>
            <a:xfrm rot="6493251">
              <a:off x="10690306" y="1783431"/>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 xmlns:a16="http://schemas.microsoft.com/office/drawing/2014/main" id="{F0C29E00-B990-496C-B5AB-BE7799BE0517}"/>
                </a:ext>
              </a:extLst>
            </p:cNvPr>
            <p:cNvSpPr/>
            <p:nvPr/>
          </p:nvSpPr>
          <p:spPr>
            <a:xfrm rot="6100529">
              <a:off x="11088142" y="1904552"/>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 xmlns:a16="http://schemas.microsoft.com/office/drawing/2014/main" id="{AB19189D-2EAF-4772-8B11-D26157121B7F}"/>
                </a:ext>
              </a:extLst>
            </p:cNvPr>
            <p:cNvSpPr/>
            <p:nvPr/>
          </p:nvSpPr>
          <p:spPr>
            <a:xfrm rot="5827011">
              <a:off x="11463278" y="1984887"/>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 xmlns:a16="http://schemas.microsoft.com/office/drawing/2014/main" id="{03AB5910-DF63-48D0-A1F5-99FC93753923}"/>
                </a:ext>
              </a:extLst>
            </p:cNvPr>
            <p:cNvSpPr/>
            <p:nvPr/>
          </p:nvSpPr>
          <p:spPr>
            <a:xfrm rot="7962058">
              <a:off x="8184333" y="136372"/>
              <a:ext cx="339811" cy="1977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 xmlns:a16="http://schemas.microsoft.com/office/drawing/2014/main" id="{0C14CAE6-EE39-4CF8-A1FC-989E6E6BE213}"/>
                </a:ext>
              </a:extLst>
            </p:cNvPr>
            <p:cNvSpPr/>
            <p:nvPr/>
          </p:nvSpPr>
          <p:spPr>
            <a:xfrm rot="7556431">
              <a:off x="8717189" y="666553"/>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 xmlns:a16="http://schemas.microsoft.com/office/drawing/2014/main" id="{9A9B16E2-5DBF-46DC-9B35-E71214D957FA}"/>
                </a:ext>
              </a:extLst>
            </p:cNvPr>
            <p:cNvSpPr/>
            <p:nvPr/>
          </p:nvSpPr>
          <p:spPr>
            <a:xfrm rot="7419879">
              <a:off x="9005212" y="922659"/>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 xmlns:a16="http://schemas.microsoft.com/office/drawing/2014/main" id="{5134F8AB-0F14-483B-BB0B-BD7793530ADB}"/>
                </a:ext>
              </a:extLst>
            </p:cNvPr>
            <p:cNvSpPr/>
            <p:nvPr/>
          </p:nvSpPr>
          <p:spPr>
            <a:xfrm rot="8431753">
              <a:off x="8446704" y="389571"/>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 xmlns:a16="http://schemas.microsoft.com/office/drawing/2014/main" id="{AB5B3F45-25C4-4CE4-A066-83CEFEAB8123}"/>
                </a:ext>
              </a:extLst>
            </p:cNvPr>
            <p:cNvSpPr/>
            <p:nvPr/>
          </p:nvSpPr>
          <p:spPr>
            <a:xfrm rot="5400000">
              <a:off x="11806076" y="2022392"/>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9" name="Oval 88">
            <a:extLst>
              <a:ext uri="{FF2B5EF4-FFF2-40B4-BE49-F238E27FC236}">
                <a16:creationId xmlns="" xmlns:a16="http://schemas.microsoft.com/office/drawing/2014/main" id="{5D80E407-CCC4-4CF2-A57B-C9D4843DE14A}"/>
              </a:ext>
            </a:extLst>
          </p:cNvPr>
          <p:cNvSpPr/>
          <p:nvPr/>
        </p:nvSpPr>
        <p:spPr>
          <a:xfrm rot="4908375">
            <a:off x="147830" y="2233798"/>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 xmlns:a16="http://schemas.microsoft.com/office/drawing/2014/main" id="{53729458-66EE-4D90-9A21-E41E4EA5E3B4}"/>
              </a:ext>
            </a:extLst>
          </p:cNvPr>
          <p:cNvSpPr/>
          <p:nvPr/>
        </p:nvSpPr>
        <p:spPr>
          <a:xfrm rot="4274150">
            <a:off x="486011" y="2168998"/>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 xmlns:a16="http://schemas.microsoft.com/office/drawing/2014/main" id="{06E5734A-1D0C-42EF-B310-B513E7412C48}"/>
              </a:ext>
            </a:extLst>
          </p:cNvPr>
          <p:cNvSpPr/>
          <p:nvPr/>
        </p:nvSpPr>
        <p:spPr>
          <a:xfrm rot="4031504">
            <a:off x="843612" y="2047427"/>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 xmlns:a16="http://schemas.microsoft.com/office/drawing/2014/main" id="{C4A662E4-E166-41E1-952A-ADDF33139570}"/>
              </a:ext>
            </a:extLst>
          </p:cNvPr>
          <p:cNvSpPr/>
          <p:nvPr/>
        </p:nvSpPr>
        <p:spPr>
          <a:xfrm rot="4064289">
            <a:off x="1200248" y="1930735"/>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 xmlns:a16="http://schemas.microsoft.com/office/drawing/2014/main" id="{DF2A00DC-5B2E-4629-AFD6-10A8F4B462F3}"/>
              </a:ext>
            </a:extLst>
          </p:cNvPr>
          <p:cNvSpPr/>
          <p:nvPr/>
        </p:nvSpPr>
        <p:spPr>
          <a:xfrm rot="3922583">
            <a:off x="1560356" y="1786780"/>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 xmlns:a16="http://schemas.microsoft.com/office/drawing/2014/main" id="{D36DD94E-A381-4086-9783-30DAC6FF4F5A}"/>
              </a:ext>
            </a:extLst>
          </p:cNvPr>
          <p:cNvSpPr/>
          <p:nvPr/>
        </p:nvSpPr>
        <p:spPr>
          <a:xfrm rot="3580635">
            <a:off x="1899296" y="1606444"/>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 xmlns:a16="http://schemas.microsoft.com/office/drawing/2014/main" id="{9E8FCA6E-9696-4A23-ACA9-B7CF7643F561}"/>
              </a:ext>
            </a:extLst>
          </p:cNvPr>
          <p:cNvSpPr/>
          <p:nvPr/>
        </p:nvSpPr>
        <p:spPr>
          <a:xfrm rot="3476324">
            <a:off x="2240459" y="1409872"/>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 xmlns:a16="http://schemas.microsoft.com/office/drawing/2014/main" id="{D04B662C-156A-4D06-AC99-EAAE0529B5C4}"/>
              </a:ext>
            </a:extLst>
          </p:cNvPr>
          <p:cNvSpPr/>
          <p:nvPr/>
        </p:nvSpPr>
        <p:spPr>
          <a:xfrm rot="3410734">
            <a:off x="2548829" y="1189165"/>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 xmlns:a16="http://schemas.microsoft.com/office/drawing/2014/main" id="{F8F1616E-31A2-41A1-BC1B-ED4E47040506}"/>
              </a:ext>
            </a:extLst>
          </p:cNvPr>
          <p:cNvSpPr/>
          <p:nvPr/>
        </p:nvSpPr>
        <p:spPr>
          <a:xfrm rot="2562640">
            <a:off x="3128275" y="703110"/>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 xmlns:a16="http://schemas.microsoft.com/office/drawing/2014/main" id="{144D8754-2CE3-484D-B11A-D7E59D2B71C8}"/>
              </a:ext>
            </a:extLst>
          </p:cNvPr>
          <p:cNvSpPr/>
          <p:nvPr/>
        </p:nvSpPr>
        <p:spPr>
          <a:xfrm rot="2444280">
            <a:off x="3397642" y="446345"/>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 xmlns:a16="http://schemas.microsoft.com/office/drawing/2014/main" id="{52D3E396-E559-4D3D-877F-179DB6F55AB7}"/>
              </a:ext>
            </a:extLst>
          </p:cNvPr>
          <p:cNvSpPr/>
          <p:nvPr/>
        </p:nvSpPr>
        <p:spPr>
          <a:xfrm rot="3022065">
            <a:off x="2846659" y="965901"/>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 xmlns:a16="http://schemas.microsoft.com/office/drawing/2014/main" id="{F813DCDA-BDF7-4E69-8AAB-B4B42D4171AF}"/>
              </a:ext>
            </a:extLst>
          </p:cNvPr>
          <p:cNvSpPr/>
          <p:nvPr/>
        </p:nvSpPr>
        <p:spPr>
          <a:xfrm rot="4863508">
            <a:off x="134583" y="223826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 xmlns:a16="http://schemas.microsoft.com/office/drawing/2014/main" id="{161AC278-809D-4F24-B8FA-7412A5B19615}"/>
              </a:ext>
            </a:extLst>
          </p:cNvPr>
          <p:cNvSpPr/>
          <p:nvPr/>
        </p:nvSpPr>
        <p:spPr>
          <a:xfrm rot="4052343">
            <a:off x="498263" y="2187761"/>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 xmlns:a16="http://schemas.microsoft.com/office/drawing/2014/main" id="{3948E49B-EE58-442F-BC3A-913608F735E4}"/>
              </a:ext>
            </a:extLst>
          </p:cNvPr>
          <p:cNvSpPr/>
          <p:nvPr/>
        </p:nvSpPr>
        <p:spPr>
          <a:xfrm rot="4047936">
            <a:off x="843408" y="2063923"/>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 xmlns:a16="http://schemas.microsoft.com/office/drawing/2014/main" id="{C56C523D-E939-4A08-9567-B42DB0395E14}"/>
              </a:ext>
            </a:extLst>
          </p:cNvPr>
          <p:cNvSpPr/>
          <p:nvPr/>
        </p:nvSpPr>
        <p:spPr>
          <a:xfrm rot="4285986">
            <a:off x="1189684" y="1915265"/>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 xmlns:a16="http://schemas.microsoft.com/office/drawing/2014/main" id="{0A374F7F-ADA7-42F6-B543-A7B602016CF2}"/>
              </a:ext>
            </a:extLst>
          </p:cNvPr>
          <p:cNvSpPr/>
          <p:nvPr/>
        </p:nvSpPr>
        <p:spPr>
          <a:xfrm rot="4002877">
            <a:off x="1548371" y="180411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 xmlns:a16="http://schemas.microsoft.com/office/drawing/2014/main" id="{BE8BC263-136F-4266-BBE0-7CFFFAE31BFF}"/>
              </a:ext>
            </a:extLst>
          </p:cNvPr>
          <p:cNvSpPr/>
          <p:nvPr/>
        </p:nvSpPr>
        <p:spPr>
          <a:xfrm rot="3457359">
            <a:off x="1893845" y="1605311"/>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 xmlns:a16="http://schemas.microsoft.com/office/drawing/2014/main" id="{F8BA1927-C5D9-4123-B4DA-8346C6C07DCF}"/>
              </a:ext>
            </a:extLst>
          </p:cNvPr>
          <p:cNvSpPr/>
          <p:nvPr/>
        </p:nvSpPr>
        <p:spPr>
          <a:xfrm rot="3350373">
            <a:off x="2241428" y="141326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 xmlns:a16="http://schemas.microsoft.com/office/drawing/2014/main" id="{DDC5A9C7-531C-480A-99D0-FAA439590A6A}"/>
              </a:ext>
            </a:extLst>
          </p:cNvPr>
          <p:cNvSpPr/>
          <p:nvPr/>
        </p:nvSpPr>
        <p:spPr>
          <a:xfrm rot="3327485">
            <a:off x="2537939" y="119996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 xmlns:a16="http://schemas.microsoft.com/office/drawing/2014/main" id="{68B0B173-B213-49A5-90E7-E81AC3EC53ED}"/>
              </a:ext>
            </a:extLst>
          </p:cNvPr>
          <p:cNvSpPr/>
          <p:nvPr/>
        </p:nvSpPr>
        <p:spPr>
          <a:xfrm rot="2493125">
            <a:off x="2824223" y="967609"/>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 xmlns:a16="http://schemas.microsoft.com/office/drawing/2014/main" id="{82A030DC-10D5-46DC-972B-FB8617FD078D}"/>
              </a:ext>
            </a:extLst>
          </p:cNvPr>
          <p:cNvSpPr/>
          <p:nvPr/>
        </p:nvSpPr>
        <p:spPr>
          <a:xfrm rot="2232717">
            <a:off x="3130190" y="690190"/>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 xmlns:a16="http://schemas.microsoft.com/office/drawing/2014/main" id="{456A5BB7-AE2C-4674-84B5-348E6FEB5DC0}"/>
              </a:ext>
            </a:extLst>
          </p:cNvPr>
          <p:cNvSpPr/>
          <p:nvPr/>
        </p:nvSpPr>
        <p:spPr>
          <a:xfrm rot="2165742">
            <a:off x="3406724" y="43967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 xmlns:a16="http://schemas.microsoft.com/office/drawing/2014/main" id="{C6D096C5-4621-4DEE-819A-A3D404459D18}"/>
              </a:ext>
            </a:extLst>
          </p:cNvPr>
          <p:cNvSpPr/>
          <p:nvPr/>
        </p:nvSpPr>
        <p:spPr>
          <a:xfrm rot="7857516">
            <a:off x="8150062" y="12747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 xmlns:a16="http://schemas.microsoft.com/office/drawing/2014/main" id="{898D7DE9-4547-4465-8939-111DC722C05A}"/>
              </a:ext>
            </a:extLst>
          </p:cNvPr>
          <p:cNvSpPr/>
          <p:nvPr/>
        </p:nvSpPr>
        <p:spPr>
          <a:xfrm rot="7942945">
            <a:off x="8439737" y="404098"/>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 xmlns:a16="http://schemas.microsoft.com/office/drawing/2014/main" id="{8EEFE4C1-5AAA-484F-8C06-3388064109E7}"/>
              </a:ext>
            </a:extLst>
          </p:cNvPr>
          <p:cNvSpPr/>
          <p:nvPr/>
        </p:nvSpPr>
        <p:spPr>
          <a:xfrm rot="7813416">
            <a:off x="8698486" y="67760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 xmlns:a16="http://schemas.microsoft.com/office/drawing/2014/main" id="{4855D7CA-0F24-428A-9860-5F0B2F3D44D7}"/>
              </a:ext>
            </a:extLst>
          </p:cNvPr>
          <p:cNvSpPr/>
          <p:nvPr/>
        </p:nvSpPr>
        <p:spPr>
          <a:xfrm rot="7327367">
            <a:off x="8987454" y="904299"/>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 xmlns:a16="http://schemas.microsoft.com/office/drawing/2014/main" id="{D940B488-C33E-4C6E-B30F-FE7C4D10FDAD}"/>
              </a:ext>
            </a:extLst>
          </p:cNvPr>
          <p:cNvSpPr/>
          <p:nvPr/>
        </p:nvSpPr>
        <p:spPr>
          <a:xfrm rot="7151091">
            <a:off x="9309194" y="1128001"/>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 xmlns:a16="http://schemas.microsoft.com/office/drawing/2014/main" id="{B3D83DDD-3957-4023-B36B-086D28CC5DE9}"/>
              </a:ext>
            </a:extLst>
          </p:cNvPr>
          <p:cNvSpPr/>
          <p:nvPr/>
        </p:nvSpPr>
        <p:spPr>
          <a:xfrm rot="7033711">
            <a:off x="9594278" y="1347305"/>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 xmlns:a16="http://schemas.microsoft.com/office/drawing/2014/main" id="{6EEA5284-2E1A-40C8-BFBD-2D43E1D07EFC}"/>
              </a:ext>
            </a:extLst>
          </p:cNvPr>
          <p:cNvSpPr/>
          <p:nvPr/>
        </p:nvSpPr>
        <p:spPr>
          <a:xfrm rot="6257671">
            <a:off x="10301053" y="1675049"/>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 xmlns:a16="http://schemas.microsoft.com/office/drawing/2014/main" id="{201DAD39-5C83-4ED0-A8FC-651823B8719F}"/>
              </a:ext>
            </a:extLst>
          </p:cNvPr>
          <p:cNvSpPr/>
          <p:nvPr/>
        </p:nvSpPr>
        <p:spPr>
          <a:xfrm rot="6430103">
            <a:off x="10685987" y="1818928"/>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 xmlns:a16="http://schemas.microsoft.com/office/drawing/2014/main" id="{8FD00202-02CA-4CFB-84D1-DCACA4614B8D}"/>
              </a:ext>
            </a:extLst>
          </p:cNvPr>
          <p:cNvSpPr/>
          <p:nvPr/>
        </p:nvSpPr>
        <p:spPr>
          <a:xfrm rot="6017210">
            <a:off x="11083885" y="1920163"/>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 xmlns:a16="http://schemas.microsoft.com/office/drawing/2014/main" id="{A0249C8F-F2BB-4FE2-8A46-7EEF7FC6E172}"/>
              </a:ext>
            </a:extLst>
          </p:cNvPr>
          <p:cNvSpPr/>
          <p:nvPr/>
        </p:nvSpPr>
        <p:spPr>
          <a:xfrm rot="5810042">
            <a:off x="11447587" y="201088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 xmlns:a16="http://schemas.microsoft.com/office/drawing/2014/main" id="{F8246084-678F-4784-8F1C-6D9721430AA3}"/>
              </a:ext>
            </a:extLst>
          </p:cNvPr>
          <p:cNvSpPr/>
          <p:nvPr/>
        </p:nvSpPr>
        <p:spPr>
          <a:xfrm rot="5400000">
            <a:off x="11805914" y="203501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 xmlns:a16="http://schemas.microsoft.com/office/drawing/2014/main" id="{C8EA9BC4-47BE-486B-B5A4-2112E5868B5F}"/>
              </a:ext>
            </a:extLst>
          </p:cNvPr>
          <p:cNvSpPr/>
          <p:nvPr/>
        </p:nvSpPr>
        <p:spPr>
          <a:xfrm rot="7068955">
            <a:off x="9982507" y="1508985"/>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3" name="Group 122">
            <a:extLst>
              <a:ext uri="{FF2B5EF4-FFF2-40B4-BE49-F238E27FC236}">
                <a16:creationId xmlns="" xmlns:a16="http://schemas.microsoft.com/office/drawing/2014/main" id="{14A054E4-723D-4DC3-8B41-CC9C7F5D05BE}"/>
              </a:ext>
            </a:extLst>
          </p:cNvPr>
          <p:cNvGrpSpPr/>
          <p:nvPr/>
        </p:nvGrpSpPr>
        <p:grpSpPr>
          <a:xfrm>
            <a:off x="9053150" y="1922884"/>
            <a:ext cx="2804492" cy="3685360"/>
            <a:chOff x="4099193" y="3022619"/>
            <a:chExt cx="2232042" cy="2933108"/>
          </a:xfrm>
          <a:effectLst>
            <a:outerShdw blurRad="50800" dist="50800" dir="5400000" algn="ctr" rotWithShape="0">
              <a:srgbClr val="000000">
                <a:alpha val="58000"/>
              </a:srgbClr>
            </a:outerShdw>
          </a:effectLst>
        </p:grpSpPr>
        <p:sp>
          <p:nvSpPr>
            <p:cNvPr id="124" name="Rectangle 33">
              <a:extLst>
                <a:ext uri="{FF2B5EF4-FFF2-40B4-BE49-F238E27FC236}">
                  <a16:creationId xmlns="" xmlns:a16="http://schemas.microsoft.com/office/drawing/2014/main" id="{9EDA7A16-2CCA-485B-829A-00FDC0055611}"/>
                </a:ext>
              </a:extLst>
            </p:cNvPr>
            <p:cNvSpPr/>
            <p:nvPr/>
          </p:nvSpPr>
          <p:spPr>
            <a:xfrm>
              <a:off x="4947833" y="5118955"/>
              <a:ext cx="711435" cy="836772"/>
            </a:xfrm>
            <a:custGeom>
              <a:avLst/>
              <a:gdLst>
                <a:gd name="connsiteX0" fmla="*/ 0 w 575511"/>
                <a:gd name="connsiteY0" fmla="*/ 0 h 812058"/>
                <a:gd name="connsiteX1" fmla="*/ 575511 w 575511"/>
                <a:gd name="connsiteY1" fmla="*/ 0 h 812058"/>
                <a:gd name="connsiteX2" fmla="*/ 575511 w 575511"/>
                <a:gd name="connsiteY2" fmla="*/ 812058 h 812058"/>
                <a:gd name="connsiteX3" fmla="*/ 0 w 575511"/>
                <a:gd name="connsiteY3" fmla="*/ 812058 h 812058"/>
                <a:gd name="connsiteX4" fmla="*/ 0 w 575511"/>
                <a:gd name="connsiteY4" fmla="*/ 0 h 812058"/>
                <a:gd name="connsiteX0" fmla="*/ 0 w 662008"/>
                <a:gd name="connsiteY0" fmla="*/ 0 h 812058"/>
                <a:gd name="connsiteX1" fmla="*/ 575511 w 662008"/>
                <a:gd name="connsiteY1" fmla="*/ 0 h 812058"/>
                <a:gd name="connsiteX2" fmla="*/ 662008 w 662008"/>
                <a:gd name="connsiteY2" fmla="*/ 812058 h 812058"/>
                <a:gd name="connsiteX3" fmla="*/ 0 w 662008"/>
                <a:gd name="connsiteY3" fmla="*/ 812058 h 812058"/>
                <a:gd name="connsiteX4" fmla="*/ 0 w 662008"/>
                <a:gd name="connsiteY4" fmla="*/ 0 h 812058"/>
                <a:gd name="connsiteX0" fmla="*/ 0 w 662008"/>
                <a:gd name="connsiteY0" fmla="*/ 12357 h 824415"/>
                <a:gd name="connsiteX1" fmla="*/ 427229 w 662008"/>
                <a:gd name="connsiteY1" fmla="*/ 0 h 824415"/>
                <a:gd name="connsiteX2" fmla="*/ 662008 w 662008"/>
                <a:gd name="connsiteY2" fmla="*/ 824415 h 824415"/>
                <a:gd name="connsiteX3" fmla="*/ 0 w 662008"/>
                <a:gd name="connsiteY3" fmla="*/ 824415 h 824415"/>
                <a:gd name="connsiteX4" fmla="*/ 0 w 662008"/>
                <a:gd name="connsiteY4" fmla="*/ 12357 h 824415"/>
                <a:gd name="connsiteX0" fmla="*/ 49427 w 711435"/>
                <a:gd name="connsiteY0" fmla="*/ 12357 h 824415"/>
                <a:gd name="connsiteX1" fmla="*/ 476656 w 711435"/>
                <a:gd name="connsiteY1" fmla="*/ 0 h 824415"/>
                <a:gd name="connsiteX2" fmla="*/ 711435 w 711435"/>
                <a:gd name="connsiteY2" fmla="*/ 824415 h 824415"/>
                <a:gd name="connsiteX3" fmla="*/ 0 w 711435"/>
                <a:gd name="connsiteY3" fmla="*/ 824415 h 824415"/>
                <a:gd name="connsiteX4" fmla="*/ 49427 w 711435"/>
                <a:gd name="connsiteY4" fmla="*/ 12357 h 824415"/>
                <a:gd name="connsiteX0" fmla="*/ 111211 w 711435"/>
                <a:gd name="connsiteY0" fmla="*/ 0 h 836772"/>
                <a:gd name="connsiteX1" fmla="*/ 476656 w 711435"/>
                <a:gd name="connsiteY1" fmla="*/ 12357 h 836772"/>
                <a:gd name="connsiteX2" fmla="*/ 711435 w 711435"/>
                <a:gd name="connsiteY2" fmla="*/ 836772 h 836772"/>
                <a:gd name="connsiteX3" fmla="*/ 0 w 711435"/>
                <a:gd name="connsiteY3" fmla="*/ 836772 h 836772"/>
                <a:gd name="connsiteX4" fmla="*/ 111211 w 711435"/>
                <a:gd name="connsiteY4" fmla="*/ 0 h 836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35" h="836772">
                  <a:moveTo>
                    <a:pt x="111211" y="0"/>
                  </a:moveTo>
                  <a:lnTo>
                    <a:pt x="476656" y="12357"/>
                  </a:lnTo>
                  <a:lnTo>
                    <a:pt x="711435" y="836772"/>
                  </a:lnTo>
                  <a:lnTo>
                    <a:pt x="0" y="836772"/>
                  </a:lnTo>
                  <a:lnTo>
                    <a:pt x="1112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Isosceles Triangle 32">
              <a:extLst>
                <a:ext uri="{FF2B5EF4-FFF2-40B4-BE49-F238E27FC236}">
                  <a16:creationId xmlns="" xmlns:a16="http://schemas.microsoft.com/office/drawing/2014/main" id="{B6E41542-3ED5-4840-94F5-CF2FC571F99C}"/>
                </a:ext>
              </a:extLst>
            </p:cNvPr>
            <p:cNvSpPr/>
            <p:nvPr/>
          </p:nvSpPr>
          <p:spPr>
            <a:xfrm rot="20972906">
              <a:off x="4099193" y="4070885"/>
              <a:ext cx="2232042" cy="1322451"/>
            </a:xfrm>
            <a:custGeom>
              <a:avLst/>
              <a:gdLst>
                <a:gd name="connsiteX0" fmla="*/ 0 w 2232042"/>
                <a:gd name="connsiteY0" fmla="*/ 1265233 h 1265233"/>
                <a:gd name="connsiteX1" fmla="*/ 1116021 w 2232042"/>
                <a:gd name="connsiteY1" fmla="*/ 0 h 1265233"/>
                <a:gd name="connsiteX2" fmla="*/ 2232042 w 2232042"/>
                <a:gd name="connsiteY2" fmla="*/ 1265233 h 1265233"/>
                <a:gd name="connsiteX3" fmla="*/ 0 w 2232042"/>
                <a:gd name="connsiteY3" fmla="*/ 1265233 h 1265233"/>
                <a:gd name="connsiteX0" fmla="*/ 0 w 2232042"/>
                <a:gd name="connsiteY0" fmla="*/ 1265233 h 1300206"/>
                <a:gd name="connsiteX1" fmla="*/ 1116021 w 2232042"/>
                <a:gd name="connsiteY1" fmla="*/ 0 h 1300206"/>
                <a:gd name="connsiteX2" fmla="*/ 2232042 w 2232042"/>
                <a:gd name="connsiteY2" fmla="*/ 1265233 h 1300206"/>
                <a:gd name="connsiteX3" fmla="*/ 0 w 2232042"/>
                <a:gd name="connsiteY3" fmla="*/ 1265233 h 1300206"/>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Lst>
              <a:ahLst/>
              <a:cxnLst>
                <a:cxn ang="0">
                  <a:pos x="connsiteX0" y="connsiteY0"/>
                </a:cxn>
                <a:cxn ang="0">
                  <a:pos x="connsiteX1" y="connsiteY1"/>
                </a:cxn>
                <a:cxn ang="0">
                  <a:pos x="connsiteX2" y="connsiteY2"/>
                </a:cxn>
                <a:cxn ang="0">
                  <a:pos x="connsiteX3" y="connsiteY3"/>
                </a:cxn>
              </a:cxnLst>
              <a:rect l="l" t="t" r="r" b="b"/>
              <a:pathLst>
                <a:path w="2232042" h="1322451">
                  <a:moveTo>
                    <a:pt x="0" y="1265233"/>
                  </a:moveTo>
                  <a:cubicBezTo>
                    <a:pt x="384512" y="707578"/>
                    <a:pt x="646800" y="403812"/>
                    <a:pt x="1116021" y="0"/>
                  </a:cubicBezTo>
                  <a:cubicBezTo>
                    <a:pt x="1589725" y="415374"/>
                    <a:pt x="1859092" y="780489"/>
                    <a:pt x="2232042" y="1265233"/>
                  </a:cubicBezTo>
                  <a:cubicBezTo>
                    <a:pt x="1411578" y="1339087"/>
                    <a:pt x="830020" y="1343924"/>
                    <a:pt x="0" y="1265233"/>
                  </a:cubicBez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Isosceles Triangle 31">
              <a:extLst>
                <a:ext uri="{FF2B5EF4-FFF2-40B4-BE49-F238E27FC236}">
                  <a16:creationId xmlns="" xmlns:a16="http://schemas.microsoft.com/office/drawing/2014/main" id="{2EDA985D-F00D-49FB-9910-A1952705D488}"/>
                </a:ext>
              </a:extLst>
            </p:cNvPr>
            <p:cNvSpPr/>
            <p:nvPr/>
          </p:nvSpPr>
          <p:spPr>
            <a:xfrm rot="21309117">
              <a:off x="4199138" y="3517462"/>
              <a:ext cx="2021772" cy="1062626"/>
            </a:xfrm>
            <a:custGeom>
              <a:avLst/>
              <a:gdLst>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Lst>
              <a:ahLst/>
              <a:cxnLst>
                <a:cxn ang="0">
                  <a:pos x="connsiteX0" y="connsiteY0"/>
                </a:cxn>
                <a:cxn ang="0">
                  <a:pos x="connsiteX1" y="connsiteY1"/>
                </a:cxn>
                <a:cxn ang="0">
                  <a:pos x="connsiteX2" y="connsiteY2"/>
                </a:cxn>
                <a:cxn ang="0">
                  <a:pos x="connsiteX3" y="connsiteY3"/>
                </a:cxn>
              </a:cxnLst>
              <a:rect l="l" t="t" r="r" b="b"/>
              <a:pathLst>
                <a:path w="2021772" h="1062626">
                  <a:moveTo>
                    <a:pt x="0" y="1062626"/>
                  </a:moveTo>
                  <a:cubicBezTo>
                    <a:pt x="266220" y="665214"/>
                    <a:pt x="605271" y="286381"/>
                    <a:pt x="1010886" y="0"/>
                  </a:cubicBezTo>
                  <a:cubicBezTo>
                    <a:pt x="1435080" y="349208"/>
                    <a:pt x="1774130" y="678790"/>
                    <a:pt x="2021772" y="1062626"/>
                  </a:cubicBezTo>
                  <a:lnTo>
                    <a:pt x="0" y="1062626"/>
                  </a:ln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Isosceles Triangle 30">
              <a:extLst>
                <a:ext uri="{FF2B5EF4-FFF2-40B4-BE49-F238E27FC236}">
                  <a16:creationId xmlns="" xmlns:a16="http://schemas.microsoft.com/office/drawing/2014/main" id="{156B5432-5594-4A33-8640-BAC3ECE494A7}"/>
                </a:ext>
              </a:extLst>
            </p:cNvPr>
            <p:cNvSpPr/>
            <p:nvPr/>
          </p:nvSpPr>
          <p:spPr>
            <a:xfrm rot="21365650">
              <a:off x="4537504" y="3022619"/>
              <a:ext cx="1318869" cy="770472"/>
            </a:xfrm>
            <a:custGeom>
              <a:avLst/>
              <a:gdLst>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Lst>
              <a:ahLst/>
              <a:cxnLst>
                <a:cxn ang="0">
                  <a:pos x="connsiteX0" y="connsiteY0"/>
                </a:cxn>
                <a:cxn ang="0">
                  <a:pos x="connsiteX1" y="connsiteY1"/>
                </a:cxn>
                <a:cxn ang="0">
                  <a:pos x="connsiteX2" y="connsiteY2"/>
                </a:cxn>
                <a:cxn ang="0">
                  <a:pos x="connsiteX3" y="connsiteY3"/>
                </a:cxn>
              </a:cxnLst>
              <a:rect l="l" t="t" r="r" b="b"/>
              <a:pathLst>
                <a:path w="1318869" h="770472">
                  <a:moveTo>
                    <a:pt x="0" y="770472"/>
                  </a:moveTo>
                  <a:cubicBezTo>
                    <a:pt x="226546" y="415024"/>
                    <a:pt x="363130" y="288758"/>
                    <a:pt x="659435" y="0"/>
                  </a:cubicBezTo>
                  <a:cubicBezTo>
                    <a:pt x="951531" y="286530"/>
                    <a:pt x="1080295" y="425668"/>
                    <a:pt x="1318869" y="770472"/>
                  </a:cubicBezTo>
                  <a:lnTo>
                    <a:pt x="0" y="770472"/>
                  </a:ln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8" name="Group 127">
            <a:extLst>
              <a:ext uri="{FF2B5EF4-FFF2-40B4-BE49-F238E27FC236}">
                <a16:creationId xmlns="" xmlns:a16="http://schemas.microsoft.com/office/drawing/2014/main" id="{060C0CDA-6F89-42AD-9A21-711A0F9EEA40}"/>
              </a:ext>
            </a:extLst>
          </p:cNvPr>
          <p:cNvGrpSpPr/>
          <p:nvPr/>
        </p:nvGrpSpPr>
        <p:grpSpPr>
          <a:xfrm>
            <a:off x="58711" y="2365265"/>
            <a:ext cx="2232042" cy="2933108"/>
            <a:chOff x="4099193" y="3022619"/>
            <a:chExt cx="2232042" cy="2933108"/>
          </a:xfrm>
          <a:effectLst>
            <a:outerShdw blurRad="50800" dist="50800" dir="5400000" algn="ctr" rotWithShape="0">
              <a:srgbClr val="000000">
                <a:alpha val="58000"/>
              </a:srgbClr>
            </a:outerShdw>
          </a:effectLst>
        </p:grpSpPr>
        <p:sp>
          <p:nvSpPr>
            <p:cNvPr id="129" name="Rectangle 33">
              <a:extLst>
                <a:ext uri="{FF2B5EF4-FFF2-40B4-BE49-F238E27FC236}">
                  <a16:creationId xmlns="" xmlns:a16="http://schemas.microsoft.com/office/drawing/2014/main" id="{D765D15A-BAF1-4086-80B5-8BAA6B81CF00}"/>
                </a:ext>
              </a:extLst>
            </p:cNvPr>
            <p:cNvSpPr/>
            <p:nvPr/>
          </p:nvSpPr>
          <p:spPr>
            <a:xfrm>
              <a:off x="4947833" y="5118955"/>
              <a:ext cx="711435" cy="836772"/>
            </a:xfrm>
            <a:custGeom>
              <a:avLst/>
              <a:gdLst>
                <a:gd name="connsiteX0" fmla="*/ 0 w 575511"/>
                <a:gd name="connsiteY0" fmla="*/ 0 h 812058"/>
                <a:gd name="connsiteX1" fmla="*/ 575511 w 575511"/>
                <a:gd name="connsiteY1" fmla="*/ 0 h 812058"/>
                <a:gd name="connsiteX2" fmla="*/ 575511 w 575511"/>
                <a:gd name="connsiteY2" fmla="*/ 812058 h 812058"/>
                <a:gd name="connsiteX3" fmla="*/ 0 w 575511"/>
                <a:gd name="connsiteY3" fmla="*/ 812058 h 812058"/>
                <a:gd name="connsiteX4" fmla="*/ 0 w 575511"/>
                <a:gd name="connsiteY4" fmla="*/ 0 h 812058"/>
                <a:gd name="connsiteX0" fmla="*/ 0 w 662008"/>
                <a:gd name="connsiteY0" fmla="*/ 0 h 812058"/>
                <a:gd name="connsiteX1" fmla="*/ 575511 w 662008"/>
                <a:gd name="connsiteY1" fmla="*/ 0 h 812058"/>
                <a:gd name="connsiteX2" fmla="*/ 662008 w 662008"/>
                <a:gd name="connsiteY2" fmla="*/ 812058 h 812058"/>
                <a:gd name="connsiteX3" fmla="*/ 0 w 662008"/>
                <a:gd name="connsiteY3" fmla="*/ 812058 h 812058"/>
                <a:gd name="connsiteX4" fmla="*/ 0 w 662008"/>
                <a:gd name="connsiteY4" fmla="*/ 0 h 812058"/>
                <a:gd name="connsiteX0" fmla="*/ 0 w 662008"/>
                <a:gd name="connsiteY0" fmla="*/ 12357 h 824415"/>
                <a:gd name="connsiteX1" fmla="*/ 427229 w 662008"/>
                <a:gd name="connsiteY1" fmla="*/ 0 h 824415"/>
                <a:gd name="connsiteX2" fmla="*/ 662008 w 662008"/>
                <a:gd name="connsiteY2" fmla="*/ 824415 h 824415"/>
                <a:gd name="connsiteX3" fmla="*/ 0 w 662008"/>
                <a:gd name="connsiteY3" fmla="*/ 824415 h 824415"/>
                <a:gd name="connsiteX4" fmla="*/ 0 w 662008"/>
                <a:gd name="connsiteY4" fmla="*/ 12357 h 824415"/>
                <a:gd name="connsiteX0" fmla="*/ 49427 w 711435"/>
                <a:gd name="connsiteY0" fmla="*/ 12357 h 824415"/>
                <a:gd name="connsiteX1" fmla="*/ 476656 w 711435"/>
                <a:gd name="connsiteY1" fmla="*/ 0 h 824415"/>
                <a:gd name="connsiteX2" fmla="*/ 711435 w 711435"/>
                <a:gd name="connsiteY2" fmla="*/ 824415 h 824415"/>
                <a:gd name="connsiteX3" fmla="*/ 0 w 711435"/>
                <a:gd name="connsiteY3" fmla="*/ 824415 h 824415"/>
                <a:gd name="connsiteX4" fmla="*/ 49427 w 711435"/>
                <a:gd name="connsiteY4" fmla="*/ 12357 h 824415"/>
                <a:gd name="connsiteX0" fmla="*/ 111211 w 711435"/>
                <a:gd name="connsiteY0" fmla="*/ 0 h 836772"/>
                <a:gd name="connsiteX1" fmla="*/ 476656 w 711435"/>
                <a:gd name="connsiteY1" fmla="*/ 12357 h 836772"/>
                <a:gd name="connsiteX2" fmla="*/ 711435 w 711435"/>
                <a:gd name="connsiteY2" fmla="*/ 836772 h 836772"/>
                <a:gd name="connsiteX3" fmla="*/ 0 w 711435"/>
                <a:gd name="connsiteY3" fmla="*/ 836772 h 836772"/>
                <a:gd name="connsiteX4" fmla="*/ 111211 w 711435"/>
                <a:gd name="connsiteY4" fmla="*/ 0 h 836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35" h="836772">
                  <a:moveTo>
                    <a:pt x="111211" y="0"/>
                  </a:moveTo>
                  <a:lnTo>
                    <a:pt x="476656" y="12357"/>
                  </a:lnTo>
                  <a:lnTo>
                    <a:pt x="711435" y="836772"/>
                  </a:lnTo>
                  <a:lnTo>
                    <a:pt x="0" y="836772"/>
                  </a:lnTo>
                  <a:lnTo>
                    <a:pt x="1112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Isosceles Triangle 32">
              <a:extLst>
                <a:ext uri="{FF2B5EF4-FFF2-40B4-BE49-F238E27FC236}">
                  <a16:creationId xmlns="" xmlns:a16="http://schemas.microsoft.com/office/drawing/2014/main" id="{F0379BEC-2400-4617-BE37-1A2014E84D91}"/>
                </a:ext>
              </a:extLst>
            </p:cNvPr>
            <p:cNvSpPr/>
            <p:nvPr/>
          </p:nvSpPr>
          <p:spPr>
            <a:xfrm rot="20972906">
              <a:off x="4099193" y="4070885"/>
              <a:ext cx="2232042" cy="1322451"/>
            </a:xfrm>
            <a:custGeom>
              <a:avLst/>
              <a:gdLst>
                <a:gd name="connsiteX0" fmla="*/ 0 w 2232042"/>
                <a:gd name="connsiteY0" fmla="*/ 1265233 h 1265233"/>
                <a:gd name="connsiteX1" fmla="*/ 1116021 w 2232042"/>
                <a:gd name="connsiteY1" fmla="*/ 0 h 1265233"/>
                <a:gd name="connsiteX2" fmla="*/ 2232042 w 2232042"/>
                <a:gd name="connsiteY2" fmla="*/ 1265233 h 1265233"/>
                <a:gd name="connsiteX3" fmla="*/ 0 w 2232042"/>
                <a:gd name="connsiteY3" fmla="*/ 1265233 h 1265233"/>
                <a:gd name="connsiteX0" fmla="*/ 0 w 2232042"/>
                <a:gd name="connsiteY0" fmla="*/ 1265233 h 1300206"/>
                <a:gd name="connsiteX1" fmla="*/ 1116021 w 2232042"/>
                <a:gd name="connsiteY1" fmla="*/ 0 h 1300206"/>
                <a:gd name="connsiteX2" fmla="*/ 2232042 w 2232042"/>
                <a:gd name="connsiteY2" fmla="*/ 1265233 h 1300206"/>
                <a:gd name="connsiteX3" fmla="*/ 0 w 2232042"/>
                <a:gd name="connsiteY3" fmla="*/ 1265233 h 1300206"/>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Lst>
              <a:ahLst/>
              <a:cxnLst>
                <a:cxn ang="0">
                  <a:pos x="connsiteX0" y="connsiteY0"/>
                </a:cxn>
                <a:cxn ang="0">
                  <a:pos x="connsiteX1" y="connsiteY1"/>
                </a:cxn>
                <a:cxn ang="0">
                  <a:pos x="connsiteX2" y="connsiteY2"/>
                </a:cxn>
                <a:cxn ang="0">
                  <a:pos x="connsiteX3" y="connsiteY3"/>
                </a:cxn>
              </a:cxnLst>
              <a:rect l="l" t="t" r="r" b="b"/>
              <a:pathLst>
                <a:path w="2232042" h="1322451">
                  <a:moveTo>
                    <a:pt x="0" y="1265233"/>
                  </a:moveTo>
                  <a:cubicBezTo>
                    <a:pt x="384512" y="707578"/>
                    <a:pt x="646800" y="403812"/>
                    <a:pt x="1116021" y="0"/>
                  </a:cubicBezTo>
                  <a:cubicBezTo>
                    <a:pt x="1589725" y="415374"/>
                    <a:pt x="1859092" y="780489"/>
                    <a:pt x="2232042" y="1265233"/>
                  </a:cubicBezTo>
                  <a:cubicBezTo>
                    <a:pt x="1411578" y="1339087"/>
                    <a:pt x="830020" y="1343924"/>
                    <a:pt x="0" y="1265233"/>
                  </a:cubicBez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Isosceles Triangle 31">
              <a:extLst>
                <a:ext uri="{FF2B5EF4-FFF2-40B4-BE49-F238E27FC236}">
                  <a16:creationId xmlns="" xmlns:a16="http://schemas.microsoft.com/office/drawing/2014/main" id="{3D8800B0-BD18-4EC8-B0F5-FE2030C8E28D}"/>
                </a:ext>
              </a:extLst>
            </p:cNvPr>
            <p:cNvSpPr/>
            <p:nvPr/>
          </p:nvSpPr>
          <p:spPr>
            <a:xfrm rot="21309117">
              <a:off x="4199138" y="3517462"/>
              <a:ext cx="2021772" cy="1062626"/>
            </a:xfrm>
            <a:custGeom>
              <a:avLst/>
              <a:gdLst>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Lst>
              <a:ahLst/>
              <a:cxnLst>
                <a:cxn ang="0">
                  <a:pos x="connsiteX0" y="connsiteY0"/>
                </a:cxn>
                <a:cxn ang="0">
                  <a:pos x="connsiteX1" y="connsiteY1"/>
                </a:cxn>
                <a:cxn ang="0">
                  <a:pos x="connsiteX2" y="connsiteY2"/>
                </a:cxn>
                <a:cxn ang="0">
                  <a:pos x="connsiteX3" y="connsiteY3"/>
                </a:cxn>
              </a:cxnLst>
              <a:rect l="l" t="t" r="r" b="b"/>
              <a:pathLst>
                <a:path w="2021772" h="1062626">
                  <a:moveTo>
                    <a:pt x="0" y="1062626"/>
                  </a:moveTo>
                  <a:cubicBezTo>
                    <a:pt x="266220" y="665214"/>
                    <a:pt x="605271" y="286381"/>
                    <a:pt x="1010886" y="0"/>
                  </a:cubicBezTo>
                  <a:cubicBezTo>
                    <a:pt x="1435080" y="349208"/>
                    <a:pt x="1774130" y="678790"/>
                    <a:pt x="2021772" y="1062626"/>
                  </a:cubicBezTo>
                  <a:lnTo>
                    <a:pt x="0" y="1062626"/>
                  </a:ln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Isosceles Triangle 30">
              <a:extLst>
                <a:ext uri="{FF2B5EF4-FFF2-40B4-BE49-F238E27FC236}">
                  <a16:creationId xmlns="" xmlns:a16="http://schemas.microsoft.com/office/drawing/2014/main" id="{391BA0DC-D66E-4698-9649-FCD6880D1F22}"/>
                </a:ext>
              </a:extLst>
            </p:cNvPr>
            <p:cNvSpPr/>
            <p:nvPr/>
          </p:nvSpPr>
          <p:spPr>
            <a:xfrm rot="21365650">
              <a:off x="4537504" y="3022619"/>
              <a:ext cx="1318869" cy="770472"/>
            </a:xfrm>
            <a:custGeom>
              <a:avLst/>
              <a:gdLst>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Lst>
              <a:ahLst/>
              <a:cxnLst>
                <a:cxn ang="0">
                  <a:pos x="connsiteX0" y="connsiteY0"/>
                </a:cxn>
                <a:cxn ang="0">
                  <a:pos x="connsiteX1" y="connsiteY1"/>
                </a:cxn>
                <a:cxn ang="0">
                  <a:pos x="connsiteX2" y="connsiteY2"/>
                </a:cxn>
                <a:cxn ang="0">
                  <a:pos x="connsiteX3" y="connsiteY3"/>
                </a:cxn>
              </a:cxnLst>
              <a:rect l="l" t="t" r="r" b="b"/>
              <a:pathLst>
                <a:path w="1318869" h="770472">
                  <a:moveTo>
                    <a:pt x="0" y="770472"/>
                  </a:moveTo>
                  <a:cubicBezTo>
                    <a:pt x="226546" y="415024"/>
                    <a:pt x="363130" y="288758"/>
                    <a:pt x="659435" y="0"/>
                  </a:cubicBezTo>
                  <a:cubicBezTo>
                    <a:pt x="951531" y="286530"/>
                    <a:pt x="1080295" y="425668"/>
                    <a:pt x="1318869" y="770472"/>
                  </a:cubicBezTo>
                  <a:lnTo>
                    <a:pt x="0" y="770472"/>
                  </a:lnTo>
                  <a:close/>
                </a:path>
              </a:pathLst>
            </a:custGeom>
            <a:gradFill flip="none" rotWithShape="1">
              <a:gsLst>
                <a:gs pos="0">
                  <a:schemeClr val="accent6">
                    <a:lumMod val="75000"/>
                  </a:schemeClr>
                </a:gs>
                <a:gs pos="100000">
                  <a:schemeClr val="accent6">
                    <a:lumMod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3" name="Picture 132">
            <a:extLst>
              <a:ext uri="{FF2B5EF4-FFF2-40B4-BE49-F238E27FC236}">
                <a16:creationId xmlns="" xmlns:a16="http://schemas.microsoft.com/office/drawing/2014/main" id="{F4BDD522-F0AB-48B3-98A6-A0B18801129C}"/>
              </a:ext>
            </a:extLst>
          </p:cNvPr>
          <p:cNvPicPr>
            <a:picLocks noChangeAspect="1"/>
          </p:cNvPicPr>
          <p:nvPr/>
        </p:nvPicPr>
        <p:blipFill>
          <a:blip r:embed="rId2"/>
          <a:stretch>
            <a:fillRect/>
          </a:stretch>
        </p:blipFill>
        <p:spPr>
          <a:xfrm rot="21179357">
            <a:off x="732755" y="1967410"/>
            <a:ext cx="793625" cy="778509"/>
          </a:xfrm>
          <a:prstGeom prst="rect">
            <a:avLst/>
          </a:prstGeom>
          <a:effectLst>
            <a:outerShdw blurRad="50800" dist="50800" dir="5400000" algn="ctr" rotWithShape="0">
              <a:srgbClr val="000000">
                <a:alpha val="30000"/>
              </a:srgbClr>
            </a:outerShdw>
          </a:effectLst>
        </p:spPr>
      </p:pic>
      <p:pic>
        <p:nvPicPr>
          <p:cNvPr id="134" name="Picture 133">
            <a:extLst>
              <a:ext uri="{FF2B5EF4-FFF2-40B4-BE49-F238E27FC236}">
                <a16:creationId xmlns="" xmlns:a16="http://schemas.microsoft.com/office/drawing/2014/main" id="{FEF37FAF-88D9-43F7-9E3D-FE6C20477A31}"/>
              </a:ext>
            </a:extLst>
          </p:cNvPr>
          <p:cNvPicPr>
            <a:picLocks noChangeAspect="1"/>
          </p:cNvPicPr>
          <p:nvPr/>
        </p:nvPicPr>
        <p:blipFill>
          <a:blip r:embed="rId2"/>
          <a:stretch>
            <a:fillRect/>
          </a:stretch>
        </p:blipFill>
        <p:spPr>
          <a:xfrm rot="21179357">
            <a:off x="10043923" y="1437406"/>
            <a:ext cx="793625" cy="778509"/>
          </a:xfrm>
          <a:prstGeom prst="rect">
            <a:avLst/>
          </a:prstGeom>
          <a:effectLst>
            <a:outerShdw blurRad="50800" dist="50800" dir="5400000" algn="ctr" rotWithShape="0">
              <a:srgbClr val="000000">
                <a:alpha val="30000"/>
              </a:srgbClr>
            </a:outerShdw>
          </a:effectLst>
        </p:spPr>
      </p:pic>
      <p:pic>
        <p:nvPicPr>
          <p:cNvPr id="135" name="Picture 134">
            <a:extLst>
              <a:ext uri="{FF2B5EF4-FFF2-40B4-BE49-F238E27FC236}">
                <a16:creationId xmlns="" xmlns:a16="http://schemas.microsoft.com/office/drawing/2014/main" id="{1ACD0F10-30BF-48CB-9E20-855B55B42B1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 xmlns:a1611="http://schemas.microsoft.com/office/drawing/2016/11/main" r:id="rId12"/>
              </a:ext>
            </a:extLst>
          </a:blip>
          <a:stretch>
            <a:fillRect/>
          </a:stretch>
        </p:blipFill>
        <p:spPr>
          <a:xfrm>
            <a:off x="7732935" y="3708940"/>
            <a:ext cx="3039642" cy="3039642"/>
          </a:xfrm>
          <a:prstGeom prst="rect">
            <a:avLst/>
          </a:prstGeom>
          <a:effectLst>
            <a:outerShdw blurRad="50800" dist="50800" dir="5400000" algn="ctr" rotWithShape="0">
              <a:srgbClr val="000000">
                <a:alpha val="56000"/>
              </a:srgbClr>
            </a:outerShdw>
          </a:effectLst>
        </p:spPr>
      </p:pic>
      <p:grpSp>
        <p:nvGrpSpPr>
          <p:cNvPr id="136" name="Group 135">
            <a:extLst>
              <a:ext uri="{FF2B5EF4-FFF2-40B4-BE49-F238E27FC236}">
                <a16:creationId xmlns="" xmlns:a16="http://schemas.microsoft.com/office/drawing/2014/main" id="{46126931-C2D6-4C52-BECE-1FCE540F4984}"/>
              </a:ext>
            </a:extLst>
          </p:cNvPr>
          <p:cNvGrpSpPr/>
          <p:nvPr/>
        </p:nvGrpSpPr>
        <p:grpSpPr>
          <a:xfrm rot="3016841">
            <a:off x="1352998" y="4655795"/>
            <a:ext cx="1135514" cy="1205370"/>
            <a:chOff x="10318114" y="4787792"/>
            <a:chExt cx="2514261" cy="2668936"/>
          </a:xfrm>
          <a:effectLst>
            <a:outerShdw blurRad="50800" dist="50800" dir="5400000" algn="ctr" rotWithShape="0">
              <a:srgbClr val="000000">
                <a:alpha val="53000"/>
              </a:srgbClr>
            </a:outerShdw>
          </a:effectLst>
        </p:grpSpPr>
        <p:sp>
          <p:nvSpPr>
            <p:cNvPr id="137" name="Freeform 45">
              <a:extLst>
                <a:ext uri="{FF2B5EF4-FFF2-40B4-BE49-F238E27FC236}">
                  <a16:creationId xmlns="" xmlns:a16="http://schemas.microsoft.com/office/drawing/2014/main" id="{DDFD35F0-DE50-42DE-80F3-793B8CE00811}"/>
                </a:ext>
              </a:extLst>
            </p:cNvPr>
            <p:cNvSpPr>
              <a:spLocks/>
            </p:cNvSpPr>
            <p:nvPr/>
          </p:nvSpPr>
          <p:spPr bwMode="auto">
            <a:xfrm rot="17100000">
              <a:off x="10596329" y="5220682"/>
              <a:ext cx="2282798" cy="2189294"/>
            </a:xfrm>
            <a:custGeom>
              <a:avLst/>
              <a:gdLst>
                <a:gd name="T0" fmla="*/ 1475 w 2124"/>
                <a:gd name="T1" fmla="*/ 1993 h 2037"/>
                <a:gd name="T2" fmla="*/ 1475 w 2124"/>
                <a:gd name="T3" fmla="*/ 1993 h 2037"/>
                <a:gd name="T4" fmla="*/ 1467 w 2124"/>
                <a:gd name="T5" fmla="*/ 2007 h 2037"/>
                <a:gd name="T6" fmla="*/ 1455 w 2124"/>
                <a:gd name="T7" fmla="*/ 2017 h 2037"/>
                <a:gd name="T8" fmla="*/ 1443 w 2124"/>
                <a:gd name="T9" fmla="*/ 2027 h 2037"/>
                <a:gd name="T10" fmla="*/ 1429 w 2124"/>
                <a:gd name="T11" fmla="*/ 2033 h 2037"/>
                <a:gd name="T12" fmla="*/ 1415 w 2124"/>
                <a:gd name="T13" fmla="*/ 2037 h 2037"/>
                <a:gd name="T14" fmla="*/ 1401 w 2124"/>
                <a:gd name="T15" fmla="*/ 2037 h 2037"/>
                <a:gd name="T16" fmla="*/ 1389 w 2124"/>
                <a:gd name="T17" fmla="*/ 2035 h 2037"/>
                <a:gd name="T18" fmla="*/ 1375 w 2124"/>
                <a:gd name="T19" fmla="*/ 2031 h 2037"/>
                <a:gd name="T20" fmla="*/ 32 w 2124"/>
                <a:gd name="T21" fmla="*/ 1267 h 2037"/>
                <a:gd name="T22" fmla="*/ 32 w 2124"/>
                <a:gd name="T23" fmla="*/ 1267 h 2037"/>
                <a:gd name="T24" fmla="*/ 20 w 2124"/>
                <a:gd name="T25" fmla="*/ 1259 h 2037"/>
                <a:gd name="T26" fmla="*/ 12 w 2124"/>
                <a:gd name="T27" fmla="*/ 1249 h 2037"/>
                <a:gd name="T28" fmla="*/ 6 w 2124"/>
                <a:gd name="T29" fmla="*/ 1235 h 2037"/>
                <a:gd name="T30" fmla="*/ 2 w 2124"/>
                <a:gd name="T31" fmla="*/ 1221 h 2037"/>
                <a:gd name="T32" fmla="*/ 0 w 2124"/>
                <a:gd name="T33" fmla="*/ 1207 h 2037"/>
                <a:gd name="T34" fmla="*/ 2 w 2124"/>
                <a:gd name="T35" fmla="*/ 1191 h 2037"/>
                <a:gd name="T36" fmla="*/ 6 w 2124"/>
                <a:gd name="T37" fmla="*/ 1177 h 2037"/>
                <a:gd name="T38" fmla="*/ 12 w 2124"/>
                <a:gd name="T39" fmla="*/ 1161 h 2037"/>
                <a:gd name="T40" fmla="*/ 649 w 2124"/>
                <a:gd name="T41" fmla="*/ 44 h 2037"/>
                <a:gd name="T42" fmla="*/ 649 w 2124"/>
                <a:gd name="T43" fmla="*/ 44 h 2037"/>
                <a:gd name="T44" fmla="*/ 659 w 2124"/>
                <a:gd name="T45" fmla="*/ 32 h 2037"/>
                <a:gd name="T46" fmla="*/ 669 w 2124"/>
                <a:gd name="T47" fmla="*/ 20 h 2037"/>
                <a:gd name="T48" fmla="*/ 683 w 2124"/>
                <a:gd name="T49" fmla="*/ 10 h 2037"/>
                <a:gd name="T50" fmla="*/ 695 w 2124"/>
                <a:gd name="T51" fmla="*/ 4 h 2037"/>
                <a:gd name="T52" fmla="*/ 709 w 2124"/>
                <a:gd name="T53" fmla="*/ 0 h 2037"/>
                <a:gd name="T54" fmla="*/ 723 w 2124"/>
                <a:gd name="T55" fmla="*/ 0 h 2037"/>
                <a:gd name="T56" fmla="*/ 737 w 2124"/>
                <a:gd name="T57" fmla="*/ 2 h 2037"/>
                <a:gd name="T58" fmla="*/ 749 w 2124"/>
                <a:gd name="T59" fmla="*/ 8 h 2037"/>
                <a:gd name="T60" fmla="*/ 2094 w 2124"/>
                <a:gd name="T61" fmla="*/ 770 h 2037"/>
                <a:gd name="T62" fmla="*/ 2094 w 2124"/>
                <a:gd name="T63" fmla="*/ 770 h 2037"/>
                <a:gd name="T64" fmla="*/ 2104 w 2124"/>
                <a:gd name="T65" fmla="*/ 778 h 2037"/>
                <a:gd name="T66" fmla="*/ 2114 w 2124"/>
                <a:gd name="T67" fmla="*/ 790 h 2037"/>
                <a:gd name="T68" fmla="*/ 2120 w 2124"/>
                <a:gd name="T69" fmla="*/ 802 h 2037"/>
                <a:gd name="T70" fmla="*/ 2124 w 2124"/>
                <a:gd name="T71" fmla="*/ 816 h 2037"/>
                <a:gd name="T72" fmla="*/ 2124 w 2124"/>
                <a:gd name="T73" fmla="*/ 829 h 2037"/>
                <a:gd name="T74" fmla="*/ 2124 w 2124"/>
                <a:gd name="T75" fmla="*/ 845 h 2037"/>
                <a:gd name="T76" fmla="*/ 2120 w 2124"/>
                <a:gd name="T77" fmla="*/ 859 h 2037"/>
                <a:gd name="T78" fmla="*/ 2112 w 2124"/>
                <a:gd name="T79" fmla="*/ 875 h 2037"/>
                <a:gd name="T80" fmla="*/ 1475 w 2124"/>
                <a:gd name="T81" fmla="*/ 19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24" h="2037">
                  <a:moveTo>
                    <a:pt x="1475" y="1993"/>
                  </a:moveTo>
                  <a:lnTo>
                    <a:pt x="1475" y="1993"/>
                  </a:lnTo>
                  <a:lnTo>
                    <a:pt x="1467" y="2007"/>
                  </a:lnTo>
                  <a:lnTo>
                    <a:pt x="1455" y="2017"/>
                  </a:lnTo>
                  <a:lnTo>
                    <a:pt x="1443" y="2027"/>
                  </a:lnTo>
                  <a:lnTo>
                    <a:pt x="1429" y="2033"/>
                  </a:lnTo>
                  <a:lnTo>
                    <a:pt x="1415" y="2037"/>
                  </a:lnTo>
                  <a:lnTo>
                    <a:pt x="1401" y="2037"/>
                  </a:lnTo>
                  <a:lnTo>
                    <a:pt x="1389" y="2035"/>
                  </a:lnTo>
                  <a:lnTo>
                    <a:pt x="1375" y="2031"/>
                  </a:lnTo>
                  <a:lnTo>
                    <a:pt x="32" y="1267"/>
                  </a:lnTo>
                  <a:lnTo>
                    <a:pt x="32" y="1267"/>
                  </a:lnTo>
                  <a:lnTo>
                    <a:pt x="20" y="1259"/>
                  </a:lnTo>
                  <a:lnTo>
                    <a:pt x="12" y="1249"/>
                  </a:lnTo>
                  <a:lnTo>
                    <a:pt x="6" y="1235"/>
                  </a:lnTo>
                  <a:lnTo>
                    <a:pt x="2" y="1221"/>
                  </a:lnTo>
                  <a:lnTo>
                    <a:pt x="0" y="1207"/>
                  </a:lnTo>
                  <a:lnTo>
                    <a:pt x="2" y="1191"/>
                  </a:lnTo>
                  <a:lnTo>
                    <a:pt x="6" y="1177"/>
                  </a:lnTo>
                  <a:lnTo>
                    <a:pt x="12" y="1161"/>
                  </a:lnTo>
                  <a:lnTo>
                    <a:pt x="649" y="44"/>
                  </a:lnTo>
                  <a:lnTo>
                    <a:pt x="649" y="44"/>
                  </a:lnTo>
                  <a:lnTo>
                    <a:pt x="659" y="32"/>
                  </a:lnTo>
                  <a:lnTo>
                    <a:pt x="669" y="20"/>
                  </a:lnTo>
                  <a:lnTo>
                    <a:pt x="683" y="10"/>
                  </a:lnTo>
                  <a:lnTo>
                    <a:pt x="695" y="4"/>
                  </a:lnTo>
                  <a:lnTo>
                    <a:pt x="709" y="0"/>
                  </a:lnTo>
                  <a:lnTo>
                    <a:pt x="723" y="0"/>
                  </a:lnTo>
                  <a:lnTo>
                    <a:pt x="737" y="2"/>
                  </a:lnTo>
                  <a:lnTo>
                    <a:pt x="749" y="8"/>
                  </a:lnTo>
                  <a:lnTo>
                    <a:pt x="2094" y="770"/>
                  </a:lnTo>
                  <a:lnTo>
                    <a:pt x="2094" y="770"/>
                  </a:lnTo>
                  <a:lnTo>
                    <a:pt x="2104" y="778"/>
                  </a:lnTo>
                  <a:lnTo>
                    <a:pt x="2114" y="790"/>
                  </a:lnTo>
                  <a:lnTo>
                    <a:pt x="2120" y="802"/>
                  </a:lnTo>
                  <a:lnTo>
                    <a:pt x="2124" y="816"/>
                  </a:lnTo>
                  <a:lnTo>
                    <a:pt x="2124" y="829"/>
                  </a:lnTo>
                  <a:lnTo>
                    <a:pt x="2124" y="845"/>
                  </a:lnTo>
                  <a:lnTo>
                    <a:pt x="2120" y="859"/>
                  </a:lnTo>
                  <a:lnTo>
                    <a:pt x="2112" y="875"/>
                  </a:lnTo>
                  <a:lnTo>
                    <a:pt x="1475" y="1993"/>
                  </a:lnTo>
                  <a:close/>
                </a:path>
              </a:pathLst>
            </a:custGeom>
            <a:solidFill>
              <a:srgbClr val="EBE600"/>
            </a:solidFill>
            <a:ln>
              <a:noFill/>
            </a:ln>
            <a:effectLst>
              <a:outerShdw blurRad="317500" dist="38100" dir="5400000" algn="t" rotWithShape="0">
                <a:prstClr val="black">
                  <a:alpha val="24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6">
              <a:extLst>
                <a:ext uri="{FF2B5EF4-FFF2-40B4-BE49-F238E27FC236}">
                  <a16:creationId xmlns="" xmlns:a16="http://schemas.microsoft.com/office/drawing/2014/main" id="{C1B423F0-51B9-4659-9C5C-00D1D089C7B2}"/>
                </a:ext>
              </a:extLst>
            </p:cNvPr>
            <p:cNvSpPr>
              <a:spLocks/>
            </p:cNvSpPr>
            <p:nvPr/>
          </p:nvSpPr>
          <p:spPr bwMode="auto">
            <a:xfrm rot="17100000">
              <a:off x="10216299" y="5056015"/>
              <a:ext cx="1968967" cy="1452006"/>
            </a:xfrm>
            <a:custGeom>
              <a:avLst/>
              <a:gdLst>
                <a:gd name="T0" fmla="*/ 1582 w 1832"/>
                <a:gd name="T1" fmla="*/ 1341 h 1351"/>
                <a:gd name="T2" fmla="*/ 1582 w 1832"/>
                <a:gd name="T3" fmla="*/ 1341 h 1351"/>
                <a:gd name="T4" fmla="*/ 1578 w 1832"/>
                <a:gd name="T5" fmla="*/ 1347 h 1351"/>
                <a:gd name="T6" fmla="*/ 1570 w 1832"/>
                <a:gd name="T7" fmla="*/ 1349 h 1351"/>
                <a:gd name="T8" fmla="*/ 1562 w 1832"/>
                <a:gd name="T9" fmla="*/ 1351 h 1351"/>
                <a:gd name="T10" fmla="*/ 1552 w 1832"/>
                <a:gd name="T11" fmla="*/ 1351 h 1351"/>
                <a:gd name="T12" fmla="*/ 1540 w 1832"/>
                <a:gd name="T13" fmla="*/ 1349 h 1351"/>
                <a:gd name="T14" fmla="*/ 1528 w 1832"/>
                <a:gd name="T15" fmla="*/ 1345 h 1351"/>
                <a:gd name="T16" fmla="*/ 1514 w 1832"/>
                <a:gd name="T17" fmla="*/ 1339 h 1351"/>
                <a:gd name="T18" fmla="*/ 1502 w 1832"/>
                <a:gd name="T19" fmla="*/ 1333 h 1351"/>
                <a:gd name="T20" fmla="*/ 50 w 1832"/>
                <a:gd name="T21" fmla="*/ 510 h 1351"/>
                <a:gd name="T22" fmla="*/ 50 w 1832"/>
                <a:gd name="T23" fmla="*/ 510 h 1351"/>
                <a:gd name="T24" fmla="*/ 38 w 1832"/>
                <a:gd name="T25" fmla="*/ 502 h 1351"/>
                <a:gd name="T26" fmla="*/ 26 w 1832"/>
                <a:gd name="T27" fmla="*/ 494 h 1351"/>
                <a:gd name="T28" fmla="*/ 16 w 1832"/>
                <a:gd name="T29" fmla="*/ 484 h 1351"/>
                <a:gd name="T30" fmla="*/ 10 w 1832"/>
                <a:gd name="T31" fmla="*/ 476 h 1351"/>
                <a:gd name="T32" fmla="*/ 4 w 1832"/>
                <a:gd name="T33" fmla="*/ 468 h 1351"/>
                <a:gd name="T34" fmla="*/ 0 w 1832"/>
                <a:gd name="T35" fmla="*/ 458 h 1351"/>
                <a:gd name="T36" fmla="*/ 0 w 1832"/>
                <a:gd name="T37" fmla="*/ 452 h 1351"/>
                <a:gd name="T38" fmla="*/ 2 w 1832"/>
                <a:gd name="T39" fmla="*/ 446 h 1351"/>
                <a:gd name="T40" fmla="*/ 251 w 1832"/>
                <a:gd name="T41" fmla="*/ 8 h 1351"/>
                <a:gd name="T42" fmla="*/ 251 w 1832"/>
                <a:gd name="T43" fmla="*/ 8 h 1351"/>
                <a:gd name="T44" fmla="*/ 255 w 1832"/>
                <a:gd name="T45" fmla="*/ 4 h 1351"/>
                <a:gd name="T46" fmla="*/ 261 w 1832"/>
                <a:gd name="T47" fmla="*/ 0 h 1351"/>
                <a:gd name="T48" fmla="*/ 271 w 1832"/>
                <a:gd name="T49" fmla="*/ 0 h 1351"/>
                <a:gd name="T50" fmla="*/ 281 w 1832"/>
                <a:gd name="T51" fmla="*/ 0 h 1351"/>
                <a:gd name="T52" fmla="*/ 293 w 1832"/>
                <a:gd name="T53" fmla="*/ 2 h 1351"/>
                <a:gd name="T54" fmla="*/ 305 w 1832"/>
                <a:gd name="T55" fmla="*/ 6 h 1351"/>
                <a:gd name="T56" fmla="*/ 317 w 1832"/>
                <a:gd name="T57" fmla="*/ 10 h 1351"/>
                <a:gd name="T58" fmla="*/ 331 w 1832"/>
                <a:gd name="T59" fmla="*/ 18 h 1351"/>
                <a:gd name="T60" fmla="*/ 1782 w 1832"/>
                <a:gd name="T61" fmla="*/ 842 h 1351"/>
                <a:gd name="T62" fmla="*/ 1782 w 1832"/>
                <a:gd name="T63" fmla="*/ 842 h 1351"/>
                <a:gd name="T64" fmla="*/ 1794 w 1832"/>
                <a:gd name="T65" fmla="*/ 850 h 1351"/>
                <a:gd name="T66" fmla="*/ 1806 w 1832"/>
                <a:gd name="T67" fmla="*/ 858 h 1351"/>
                <a:gd name="T68" fmla="*/ 1814 w 1832"/>
                <a:gd name="T69" fmla="*/ 868 h 1351"/>
                <a:gd name="T70" fmla="*/ 1822 w 1832"/>
                <a:gd name="T71" fmla="*/ 876 h 1351"/>
                <a:gd name="T72" fmla="*/ 1828 w 1832"/>
                <a:gd name="T73" fmla="*/ 884 h 1351"/>
                <a:gd name="T74" fmla="*/ 1832 w 1832"/>
                <a:gd name="T75" fmla="*/ 892 h 1351"/>
                <a:gd name="T76" fmla="*/ 1832 w 1832"/>
                <a:gd name="T77" fmla="*/ 900 h 1351"/>
                <a:gd name="T78" fmla="*/ 1830 w 1832"/>
                <a:gd name="T79" fmla="*/ 906 h 1351"/>
                <a:gd name="T80" fmla="*/ 1582 w 1832"/>
                <a:gd name="T81" fmla="*/ 134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2" h="1351">
                  <a:moveTo>
                    <a:pt x="1582" y="1341"/>
                  </a:moveTo>
                  <a:lnTo>
                    <a:pt x="1582" y="1341"/>
                  </a:lnTo>
                  <a:lnTo>
                    <a:pt x="1578" y="1347"/>
                  </a:lnTo>
                  <a:lnTo>
                    <a:pt x="1570" y="1349"/>
                  </a:lnTo>
                  <a:lnTo>
                    <a:pt x="1562" y="1351"/>
                  </a:lnTo>
                  <a:lnTo>
                    <a:pt x="1552" y="1351"/>
                  </a:lnTo>
                  <a:lnTo>
                    <a:pt x="1540" y="1349"/>
                  </a:lnTo>
                  <a:lnTo>
                    <a:pt x="1528" y="1345"/>
                  </a:lnTo>
                  <a:lnTo>
                    <a:pt x="1514" y="1339"/>
                  </a:lnTo>
                  <a:lnTo>
                    <a:pt x="1502" y="1333"/>
                  </a:lnTo>
                  <a:lnTo>
                    <a:pt x="50" y="510"/>
                  </a:lnTo>
                  <a:lnTo>
                    <a:pt x="50" y="510"/>
                  </a:lnTo>
                  <a:lnTo>
                    <a:pt x="38" y="502"/>
                  </a:lnTo>
                  <a:lnTo>
                    <a:pt x="26" y="494"/>
                  </a:lnTo>
                  <a:lnTo>
                    <a:pt x="16" y="484"/>
                  </a:lnTo>
                  <a:lnTo>
                    <a:pt x="10" y="476"/>
                  </a:lnTo>
                  <a:lnTo>
                    <a:pt x="4" y="468"/>
                  </a:lnTo>
                  <a:lnTo>
                    <a:pt x="0" y="458"/>
                  </a:lnTo>
                  <a:lnTo>
                    <a:pt x="0" y="452"/>
                  </a:lnTo>
                  <a:lnTo>
                    <a:pt x="2" y="446"/>
                  </a:lnTo>
                  <a:lnTo>
                    <a:pt x="251" y="8"/>
                  </a:lnTo>
                  <a:lnTo>
                    <a:pt x="251" y="8"/>
                  </a:lnTo>
                  <a:lnTo>
                    <a:pt x="255" y="4"/>
                  </a:lnTo>
                  <a:lnTo>
                    <a:pt x="261" y="0"/>
                  </a:lnTo>
                  <a:lnTo>
                    <a:pt x="271" y="0"/>
                  </a:lnTo>
                  <a:lnTo>
                    <a:pt x="281" y="0"/>
                  </a:lnTo>
                  <a:lnTo>
                    <a:pt x="293" y="2"/>
                  </a:lnTo>
                  <a:lnTo>
                    <a:pt x="305" y="6"/>
                  </a:lnTo>
                  <a:lnTo>
                    <a:pt x="317" y="10"/>
                  </a:lnTo>
                  <a:lnTo>
                    <a:pt x="331" y="18"/>
                  </a:lnTo>
                  <a:lnTo>
                    <a:pt x="1782" y="842"/>
                  </a:lnTo>
                  <a:lnTo>
                    <a:pt x="1782" y="842"/>
                  </a:lnTo>
                  <a:lnTo>
                    <a:pt x="1794" y="850"/>
                  </a:lnTo>
                  <a:lnTo>
                    <a:pt x="1806" y="858"/>
                  </a:lnTo>
                  <a:lnTo>
                    <a:pt x="1814" y="868"/>
                  </a:lnTo>
                  <a:lnTo>
                    <a:pt x="1822" y="876"/>
                  </a:lnTo>
                  <a:lnTo>
                    <a:pt x="1828" y="884"/>
                  </a:lnTo>
                  <a:lnTo>
                    <a:pt x="1832" y="892"/>
                  </a:lnTo>
                  <a:lnTo>
                    <a:pt x="1832" y="900"/>
                  </a:lnTo>
                  <a:lnTo>
                    <a:pt x="1830" y="906"/>
                  </a:lnTo>
                  <a:lnTo>
                    <a:pt x="1582" y="1341"/>
                  </a:lnTo>
                  <a:close/>
                </a:path>
              </a:pathLst>
            </a:custGeom>
            <a:solidFill>
              <a:srgbClr val="FFFF00"/>
            </a:solidFill>
            <a:ln>
              <a:noFill/>
            </a:ln>
            <a:effectLst>
              <a:outerShdw blurRad="50800" dist="38100" dir="2700000" algn="tl" rotWithShape="0">
                <a:prstClr val="black">
                  <a:alpha val="1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7">
              <a:extLst>
                <a:ext uri="{FF2B5EF4-FFF2-40B4-BE49-F238E27FC236}">
                  <a16:creationId xmlns="" xmlns:a16="http://schemas.microsoft.com/office/drawing/2014/main" id="{2EB4EEC5-0979-484D-ACE1-0D6B75F59DD1}"/>
                </a:ext>
              </a:extLst>
            </p:cNvPr>
            <p:cNvSpPr>
              <a:spLocks/>
            </p:cNvSpPr>
            <p:nvPr/>
          </p:nvSpPr>
          <p:spPr bwMode="auto">
            <a:xfrm rot="17100000">
              <a:off x="10414539" y="5503337"/>
              <a:ext cx="414859" cy="563176"/>
            </a:xfrm>
            <a:custGeom>
              <a:avLst/>
              <a:gdLst>
                <a:gd name="T0" fmla="*/ 386 w 386"/>
                <a:gd name="T1" fmla="*/ 524 h 524"/>
                <a:gd name="T2" fmla="*/ 386 w 386"/>
                <a:gd name="T3" fmla="*/ 524 h 524"/>
                <a:gd name="T4" fmla="*/ 354 w 386"/>
                <a:gd name="T5" fmla="*/ 512 h 524"/>
                <a:gd name="T6" fmla="*/ 318 w 386"/>
                <a:gd name="T7" fmla="*/ 494 h 524"/>
                <a:gd name="T8" fmla="*/ 274 w 386"/>
                <a:gd name="T9" fmla="*/ 472 h 524"/>
                <a:gd name="T10" fmla="*/ 250 w 386"/>
                <a:gd name="T11" fmla="*/ 456 h 524"/>
                <a:gd name="T12" fmla="*/ 226 w 386"/>
                <a:gd name="T13" fmla="*/ 440 h 524"/>
                <a:gd name="T14" fmla="*/ 202 w 386"/>
                <a:gd name="T15" fmla="*/ 420 h 524"/>
                <a:gd name="T16" fmla="*/ 180 w 386"/>
                <a:gd name="T17" fmla="*/ 400 h 524"/>
                <a:gd name="T18" fmla="*/ 156 w 386"/>
                <a:gd name="T19" fmla="*/ 376 h 524"/>
                <a:gd name="T20" fmla="*/ 136 w 386"/>
                <a:gd name="T21" fmla="*/ 350 h 524"/>
                <a:gd name="T22" fmla="*/ 116 w 386"/>
                <a:gd name="T23" fmla="*/ 322 h 524"/>
                <a:gd name="T24" fmla="*/ 98 w 386"/>
                <a:gd name="T25" fmla="*/ 292 h 524"/>
                <a:gd name="T26" fmla="*/ 98 w 386"/>
                <a:gd name="T27" fmla="*/ 292 h 524"/>
                <a:gd name="T28" fmla="*/ 46 w 386"/>
                <a:gd name="T29" fmla="*/ 188 h 524"/>
                <a:gd name="T30" fmla="*/ 30 w 386"/>
                <a:gd name="T31" fmla="*/ 152 h 524"/>
                <a:gd name="T32" fmla="*/ 18 w 386"/>
                <a:gd name="T33" fmla="*/ 122 h 524"/>
                <a:gd name="T34" fmla="*/ 10 w 386"/>
                <a:gd name="T35" fmla="*/ 96 h 524"/>
                <a:gd name="T36" fmla="*/ 4 w 386"/>
                <a:gd name="T37" fmla="*/ 76 h 524"/>
                <a:gd name="T38" fmla="*/ 2 w 386"/>
                <a:gd name="T39" fmla="*/ 56 h 524"/>
                <a:gd name="T40" fmla="*/ 0 w 386"/>
                <a:gd name="T41" fmla="*/ 36 h 524"/>
                <a:gd name="T42" fmla="*/ 0 w 386"/>
                <a:gd name="T43" fmla="*/ 36 h 524"/>
                <a:gd name="T44" fmla="*/ 0 w 386"/>
                <a:gd name="T45" fmla="*/ 26 h 524"/>
                <a:gd name="T46" fmla="*/ 4 w 386"/>
                <a:gd name="T47" fmla="*/ 20 h 524"/>
                <a:gd name="T48" fmla="*/ 8 w 386"/>
                <a:gd name="T49" fmla="*/ 12 h 524"/>
                <a:gd name="T50" fmla="*/ 14 w 386"/>
                <a:gd name="T51" fmla="*/ 8 h 524"/>
                <a:gd name="T52" fmla="*/ 22 w 386"/>
                <a:gd name="T53" fmla="*/ 4 h 524"/>
                <a:gd name="T54" fmla="*/ 30 w 386"/>
                <a:gd name="T55" fmla="*/ 2 h 524"/>
                <a:gd name="T56" fmla="*/ 48 w 386"/>
                <a:gd name="T57" fmla="*/ 0 h 524"/>
                <a:gd name="T58" fmla="*/ 66 w 386"/>
                <a:gd name="T59" fmla="*/ 0 h 524"/>
                <a:gd name="T60" fmla="*/ 82 w 386"/>
                <a:gd name="T61" fmla="*/ 2 h 524"/>
                <a:gd name="T62" fmla="*/ 98 w 386"/>
                <a:gd name="T63" fmla="*/ 4 h 524"/>
                <a:gd name="T64" fmla="*/ 386 w 386"/>
                <a:gd name="T65"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6" h="524">
                  <a:moveTo>
                    <a:pt x="386" y="524"/>
                  </a:moveTo>
                  <a:lnTo>
                    <a:pt x="386" y="524"/>
                  </a:lnTo>
                  <a:lnTo>
                    <a:pt x="354" y="512"/>
                  </a:lnTo>
                  <a:lnTo>
                    <a:pt x="318" y="494"/>
                  </a:lnTo>
                  <a:lnTo>
                    <a:pt x="274" y="472"/>
                  </a:lnTo>
                  <a:lnTo>
                    <a:pt x="250" y="456"/>
                  </a:lnTo>
                  <a:lnTo>
                    <a:pt x="226" y="440"/>
                  </a:lnTo>
                  <a:lnTo>
                    <a:pt x="202" y="420"/>
                  </a:lnTo>
                  <a:lnTo>
                    <a:pt x="180" y="400"/>
                  </a:lnTo>
                  <a:lnTo>
                    <a:pt x="156" y="376"/>
                  </a:lnTo>
                  <a:lnTo>
                    <a:pt x="136" y="350"/>
                  </a:lnTo>
                  <a:lnTo>
                    <a:pt x="116" y="322"/>
                  </a:lnTo>
                  <a:lnTo>
                    <a:pt x="98" y="292"/>
                  </a:lnTo>
                  <a:lnTo>
                    <a:pt x="98" y="292"/>
                  </a:lnTo>
                  <a:lnTo>
                    <a:pt x="46" y="188"/>
                  </a:lnTo>
                  <a:lnTo>
                    <a:pt x="30" y="152"/>
                  </a:lnTo>
                  <a:lnTo>
                    <a:pt x="18" y="122"/>
                  </a:lnTo>
                  <a:lnTo>
                    <a:pt x="10" y="96"/>
                  </a:lnTo>
                  <a:lnTo>
                    <a:pt x="4" y="76"/>
                  </a:lnTo>
                  <a:lnTo>
                    <a:pt x="2" y="56"/>
                  </a:lnTo>
                  <a:lnTo>
                    <a:pt x="0" y="36"/>
                  </a:lnTo>
                  <a:lnTo>
                    <a:pt x="0" y="36"/>
                  </a:lnTo>
                  <a:lnTo>
                    <a:pt x="0" y="26"/>
                  </a:lnTo>
                  <a:lnTo>
                    <a:pt x="4" y="20"/>
                  </a:lnTo>
                  <a:lnTo>
                    <a:pt x="8" y="12"/>
                  </a:lnTo>
                  <a:lnTo>
                    <a:pt x="14" y="8"/>
                  </a:lnTo>
                  <a:lnTo>
                    <a:pt x="22" y="4"/>
                  </a:lnTo>
                  <a:lnTo>
                    <a:pt x="30" y="2"/>
                  </a:lnTo>
                  <a:lnTo>
                    <a:pt x="48" y="0"/>
                  </a:lnTo>
                  <a:lnTo>
                    <a:pt x="66" y="0"/>
                  </a:lnTo>
                  <a:lnTo>
                    <a:pt x="82" y="2"/>
                  </a:lnTo>
                  <a:lnTo>
                    <a:pt x="98" y="4"/>
                  </a:lnTo>
                  <a:lnTo>
                    <a:pt x="386" y="524"/>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
              <a:extLst>
                <a:ext uri="{FF2B5EF4-FFF2-40B4-BE49-F238E27FC236}">
                  <a16:creationId xmlns="" xmlns:a16="http://schemas.microsoft.com/office/drawing/2014/main" id="{6B982825-7ECE-42A7-BC66-C48D02FF47B9}"/>
                </a:ext>
              </a:extLst>
            </p:cNvPr>
            <p:cNvSpPr>
              <a:spLocks/>
            </p:cNvSpPr>
            <p:nvPr/>
          </p:nvSpPr>
          <p:spPr bwMode="auto">
            <a:xfrm rot="17100000">
              <a:off x="10908202" y="5026482"/>
              <a:ext cx="554578" cy="167663"/>
            </a:xfrm>
            <a:custGeom>
              <a:avLst/>
              <a:gdLst>
                <a:gd name="T0" fmla="*/ 0 w 516"/>
                <a:gd name="T1" fmla="*/ 148 h 156"/>
                <a:gd name="T2" fmla="*/ 0 w 516"/>
                <a:gd name="T3" fmla="*/ 148 h 156"/>
                <a:gd name="T4" fmla="*/ 64 w 516"/>
                <a:gd name="T5" fmla="*/ 152 h 156"/>
                <a:gd name="T6" fmla="*/ 130 w 516"/>
                <a:gd name="T7" fmla="*/ 154 h 156"/>
                <a:gd name="T8" fmla="*/ 208 w 516"/>
                <a:gd name="T9" fmla="*/ 156 h 156"/>
                <a:gd name="T10" fmla="*/ 290 w 516"/>
                <a:gd name="T11" fmla="*/ 156 h 156"/>
                <a:gd name="T12" fmla="*/ 364 w 516"/>
                <a:gd name="T13" fmla="*/ 152 h 156"/>
                <a:gd name="T14" fmla="*/ 398 w 516"/>
                <a:gd name="T15" fmla="*/ 148 h 156"/>
                <a:gd name="T16" fmla="*/ 424 w 516"/>
                <a:gd name="T17" fmla="*/ 144 h 156"/>
                <a:gd name="T18" fmla="*/ 446 w 516"/>
                <a:gd name="T19" fmla="*/ 138 h 156"/>
                <a:gd name="T20" fmla="*/ 456 w 516"/>
                <a:gd name="T21" fmla="*/ 134 h 156"/>
                <a:gd name="T22" fmla="*/ 462 w 516"/>
                <a:gd name="T23" fmla="*/ 130 h 156"/>
                <a:gd name="T24" fmla="*/ 462 w 516"/>
                <a:gd name="T25" fmla="*/ 130 h 156"/>
                <a:gd name="T26" fmla="*/ 498 w 516"/>
                <a:gd name="T27" fmla="*/ 102 h 156"/>
                <a:gd name="T28" fmla="*/ 508 w 516"/>
                <a:gd name="T29" fmla="*/ 90 h 156"/>
                <a:gd name="T30" fmla="*/ 514 w 516"/>
                <a:gd name="T31" fmla="*/ 80 h 156"/>
                <a:gd name="T32" fmla="*/ 516 w 516"/>
                <a:gd name="T33" fmla="*/ 74 h 156"/>
                <a:gd name="T34" fmla="*/ 516 w 516"/>
                <a:gd name="T35" fmla="*/ 68 h 156"/>
                <a:gd name="T36" fmla="*/ 512 w 516"/>
                <a:gd name="T37" fmla="*/ 54 h 156"/>
                <a:gd name="T38" fmla="*/ 504 w 516"/>
                <a:gd name="T39" fmla="*/ 36 h 156"/>
                <a:gd name="T40" fmla="*/ 490 w 516"/>
                <a:gd name="T41" fmla="*/ 14 h 156"/>
                <a:gd name="T42" fmla="*/ 490 w 516"/>
                <a:gd name="T43" fmla="*/ 14 h 156"/>
                <a:gd name="T44" fmla="*/ 484 w 516"/>
                <a:gd name="T45" fmla="*/ 8 h 156"/>
                <a:gd name="T46" fmla="*/ 478 w 516"/>
                <a:gd name="T47" fmla="*/ 4 h 156"/>
                <a:gd name="T48" fmla="*/ 468 w 516"/>
                <a:gd name="T49" fmla="*/ 2 h 156"/>
                <a:gd name="T50" fmla="*/ 456 w 516"/>
                <a:gd name="T51" fmla="*/ 0 h 156"/>
                <a:gd name="T52" fmla="*/ 430 w 516"/>
                <a:gd name="T53" fmla="*/ 2 h 156"/>
                <a:gd name="T54" fmla="*/ 396 w 516"/>
                <a:gd name="T55" fmla="*/ 8 h 156"/>
                <a:gd name="T56" fmla="*/ 358 w 516"/>
                <a:gd name="T57" fmla="*/ 16 h 156"/>
                <a:gd name="T58" fmla="*/ 316 w 516"/>
                <a:gd name="T59" fmla="*/ 28 h 156"/>
                <a:gd name="T60" fmla="*/ 274 w 516"/>
                <a:gd name="T61" fmla="*/ 42 h 156"/>
                <a:gd name="T62" fmla="*/ 230 w 516"/>
                <a:gd name="T63" fmla="*/ 56 h 156"/>
                <a:gd name="T64" fmla="*/ 144 w 516"/>
                <a:gd name="T65" fmla="*/ 88 h 156"/>
                <a:gd name="T66" fmla="*/ 70 w 516"/>
                <a:gd name="T67" fmla="*/ 118 h 156"/>
                <a:gd name="T68" fmla="*/ 0 w 516"/>
                <a:gd name="T69" fmla="*/ 148 h 156"/>
                <a:gd name="T70" fmla="*/ 0 w 516"/>
                <a:gd name="T71" fmla="*/ 14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6" h="156">
                  <a:moveTo>
                    <a:pt x="0" y="148"/>
                  </a:moveTo>
                  <a:lnTo>
                    <a:pt x="0" y="148"/>
                  </a:lnTo>
                  <a:lnTo>
                    <a:pt x="64" y="152"/>
                  </a:lnTo>
                  <a:lnTo>
                    <a:pt x="130" y="154"/>
                  </a:lnTo>
                  <a:lnTo>
                    <a:pt x="208" y="156"/>
                  </a:lnTo>
                  <a:lnTo>
                    <a:pt x="290" y="156"/>
                  </a:lnTo>
                  <a:lnTo>
                    <a:pt x="364" y="152"/>
                  </a:lnTo>
                  <a:lnTo>
                    <a:pt x="398" y="148"/>
                  </a:lnTo>
                  <a:lnTo>
                    <a:pt x="424" y="144"/>
                  </a:lnTo>
                  <a:lnTo>
                    <a:pt x="446" y="138"/>
                  </a:lnTo>
                  <a:lnTo>
                    <a:pt x="456" y="134"/>
                  </a:lnTo>
                  <a:lnTo>
                    <a:pt x="462" y="130"/>
                  </a:lnTo>
                  <a:lnTo>
                    <a:pt x="462" y="130"/>
                  </a:lnTo>
                  <a:lnTo>
                    <a:pt x="498" y="102"/>
                  </a:lnTo>
                  <a:lnTo>
                    <a:pt x="508" y="90"/>
                  </a:lnTo>
                  <a:lnTo>
                    <a:pt x="514" y="80"/>
                  </a:lnTo>
                  <a:lnTo>
                    <a:pt x="516" y="74"/>
                  </a:lnTo>
                  <a:lnTo>
                    <a:pt x="516" y="68"/>
                  </a:lnTo>
                  <a:lnTo>
                    <a:pt x="512" y="54"/>
                  </a:lnTo>
                  <a:lnTo>
                    <a:pt x="504" y="36"/>
                  </a:lnTo>
                  <a:lnTo>
                    <a:pt x="490" y="14"/>
                  </a:lnTo>
                  <a:lnTo>
                    <a:pt x="490" y="14"/>
                  </a:lnTo>
                  <a:lnTo>
                    <a:pt x="484" y="8"/>
                  </a:lnTo>
                  <a:lnTo>
                    <a:pt x="478" y="4"/>
                  </a:lnTo>
                  <a:lnTo>
                    <a:pt x="468" y="2"/>
                  </a:lnTo>
                  <a:lnTo>
                    <a:pt x="456" y="0"/>
                  </a:lnTo>
                  <a:lnTo>
                    <a:pt x="430" y="2"/>
                  </a:lnTo>
                  <a:lnTo>
                    <a:pt x="396" y="8"/>
                  </a:lnTo>
                  <a:lnTo>
                    <a:pt x="358" y="16"/>
                  </a:lnTo>
                  <a:lnTo>
                    <a:pt x="316" y="28"/>
                  </a:lnTo>
                  <a:lnTo>
                    <a:pt x="274" y="42"/>
                  </a:lnTo>
                  <a:lnTo>
                    <a:pt x="230" y="56"/>
                  </a:lnTo>
                  <a:lnTo>
                    <a:pt x="144" y="88"/>
                  </a:lnTo>
                  <a:lnTo>
                    <a:pt x="70" y="118"/>
                  </a:lnTo>
                  <a:lnTo>
                    <a:pt x="0" y="148"/>
                  </a:lnTo>
                  <a:lnTo>
                    <a:pt x="0" y="148"/>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9">
              <a:extLst>
                <a:ext uri="{FF2B5EF4-FFF2-40B4-BE49-F238E27FC236}">
                  <a16:creationId xmlns="" xmlns:a16="http://schemas.microsoft.com/office/drawing/2014/main" id="{72E63FCD-40EA-4ABF-9768-2471D00CBB62}"/>
                </a:ext>
              </a:extLst>
            </p:cNvPr>
            <p:cNvSpPr>
              <a:spLocks/>
            </p:cNvSpPr>
            <p:nvPr/>
          </p:nvSpPr>
          <p:spPr bwMode="auto">
            <a:xfrm rot="17100000">
              <a:off x="11152295" y="5417847"/>
              <a:ext cx="1051119" cy="1660510"/>
            </a:xfrm>
            <a:custGeom>
              <a:avLst/>
              <a:gdLst>
                <a:gd name="T0" fmla="*/ 790 w 978"/>
                <a:gd name="T1" fmla="*/ 46 h 1545"/>
                <a:gd name="T2" fmla="*/ 0 w 978"/>
                <a:gd name="T3" fmla="*/ 1443 h 1545"/>
                <a:gd name="T4" fmla="*/ 178 w 978"/>
                <a:gd name="T5" fmla="*/ 1545 h 1545"/>
                <a:gd name="T6" fmla="*/ 976 w 978"/>
                <a:gd name="T7" fmla="*/ 152 h 1545"/>
                <a:gd name="T8" fmla="*/ 976 w 978"/>
                <a:gd name="T9" fmla="*/ 152 h 1545"/>
                <a:gd name="T10" fmla="*/ 978 w 978"/>
                <a:gd name="T11" fmla="*/ 142 h 1545"/>
                <a:gd name="T12" fmla="*/ 978 w 978"/>
                <a:gd name="T13" fmla="*/ 114 h 1545"/>
                <a:gd name="T14" fmla="*/ 978 w 978"/>
                <a:gd name="T15" fmla="*/ 98 h 1545"/>
                <a:gd name="T16" fmla="*/ 976 w 978"/>
                <a:gd name="T17" fmla="*/ 80 h 1545"/>
                <a:gd name="T18" fmla="*/ 972 w 978"/>
                <a:gd name="T19" fmla="*/ 62 h 1545"/>
                <a:gd name="T20" fmla="*/ 968 w 978"/>
                <a:gd name="T21" fmla="*/ 44 h 1545"/>
                <a:gd name="T22" fmla="*/ 958 w 978"/>
                <a:gd name="T23" fmla="*/ 28 h 1545"/>
                <a:gd name="T24" fmla="*/ 948 w 978"/>
                <a:gd name="T25" fmla="*/ 14 h 1545"/>
                <a:gd name="T26" fmla="*/ 940 w 978"/>
                <a:gd name="T27" fmla="*/ 10 h 1545"/>
                <a:gd name="T28" fmla="*/ 932 w 978"/>
                <a:gd name="T29" fmla="*/ 6 h 1545"/>
                <a:gd name="T30" fmla="*/ 924 w 978"/>
                <a:gd name="T31" fmla="*/ 2 h 1545"/>
                <a:gd name="T32" fmla="*/ 914 w 978"/>
                <a:gd name="T33" fmla="*/ 0 h 1545"/>
                <a:gd name="T34" fmla="*/ 902 w 978"/>
                <a:gd name="T35" fmla="*/ 0 h 1545"/>
                <a:gd name="T36" fmla="*/ 890 w 978"/>
                <a:gd name="T37" fmla="*/ 0 h 1545"/>
                <a:gd name="T38" fmla="*/ 876 w 978"/>
                <a:gd name="T39" fmla="*/ 4 h 1545"/>
                <a:gd name="T40" fmla="*/ 862 w 978"/>
                <a:gd name="T41" fmla="*/ 8 h 1545"/>
                <a:gd name="T42" fmla="*/ 846 w 978"/>
                <a:gd name="T43" fmla="*/ 14 h 1545"/>
                <a:gd name="T44" fmla="*/ 830 w 978"/>
                <a:gd name="T45" fmla="*/ 22 h 1545"/>
                <a:gd name="T46" fmla="*/ 790 w 978"/>
                <a:gd name="T47" fmla="*/ 46 h 1545"/>
                <a:gd name="T48" fmla="*/ 790 w 978"/>
                <a:gd name="T49" fmla="*/ 46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8" h="1545">
                  <a:moveTo>
                    <a:pt x="790" y="46"/>
                  </a:moveTo>
                  <a:lnTo>
                    <a:pt x="0" y="1443"/>
                  </a:lnTo>
                  <a:lnTo>
                    <a:pt x="178" y="1545"/>
                  </a:lnTo>
                  <a:lnTo>
                    <a:pt x="976" y="152"/>
                  </a:lnTo>
                  <a:lnTo>
                    <a:pt x="976" y="152"/>
                  </a:lnTo>
                  <a:lnTo>
                    <a:pt x="978" y="142"/>
                  </a:lnTo>
                  <a:lnTo>
                    <a:pt x="978" y="114"/>
                  </a:lnTo>
                  <a:lnTo>
                    <a:pt x="978" y="98"/>
                  </a:lnTo>
                  <a:lnTo>
                    <a:pt x="976" y="80"/>
                  </a:lnTo>
                  <a:lnTo>
                    <a:pt x="972" y="62"/>
                  </a:lnTo>
                  <a:lnTo>
                    <a:pt x="968" y="44"/>
                  </a:lnTo>
                  <a:lnTo>
                    <a:pt x="958" y="28"/>
                  </a:lnTo>
                  <a:lnTo>
                    <a:pt x="948" y="14"/>
                  </a:lnTo>
                  <a:lnTo>
                    <a:pt x="940" y="10"/>
                  </a:lnTo>
                  <a:lnTo>
                    <a:pt x="932" y="6"/>
                  </a:lnTo>
                  <a:lnTo>
                    <a:pt x="924" y="2"/>
                  </a:lnTo>
                  <a:lnTo>
                    <a:pt x="914" y="0"/>
                  </a:lnTo>
                  <a:lnTo>
                    <a:pt x="902" y="0"/>
                  </a:lnTo>
                  <a:lnTo>
                    <a:pt x="890" y="0"/>
                  </a:lnTo>
                  <a:lnTo>
                    <a:pt x="876" y="4"/>
                  </a:lnTo>
                  <a:lnTo>
                    <a:pt x="862" y="8"/>
                  </a:lnTo>
                  <a:lnTo>
                    <a:pt x="846" y="14"/>
                  </a:lnTo>
                  <a:lnTo>
                    <a:pt x="830" y="22"/>
                  </a:lnTo>
                  <a:lnTo>
                    <a:pt x="790" y="46"/>
                  </a:lnTo>
                  <a:lnTo>
                    <a:pt x="790" y="46"/>
                  </a:lnTo>
                  <a:close/>
                </a:path>
              </a:pathLst>
            </a:custGeom>
            <a:solidFill>
              <a:srgbClr val="C927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50">
              <a:extLst>
                <a:ext uri="{FF2B5EF4-FFF2-40B4-BE49-F238E27FC236}">
                  <a16:creationId xmlns="" xmlns:a16="http://schemas.microsoft.com/office/drawing/2014/main" id="{2D7407B7-807E-472D-AFAF-58286E3D6385}"/>
                </a:ext>
              </a:extLst>
            </p:cNvPr>
            <p:cNvSpPr>
              <a:spLocks/>
            </p:cNvSpPr>
            <p:nvPr/>
          </p:nvSpPr>
          <p:spPr bwMode="auto">
            <a:xfrm rot="17100000">
              <a:off x="10515835" y="5773833"/>
              <a:ext cx="765232" cy="533083"/>
            </a:xfrm>
            <a:custGeom>
              <a:avLst/>
              <a:gdLst>
                <a:gd name="T0" fmla="*/ 688 w 712"/>
                <a:gd name="T1" fmla="*/ 296 h 496"/>
                <a:gd name="T2" fmla="*/ 688 w 712"/>
                <a:gd name="T3" fmla="*/ 296 h 496"/>
                <a:gd name="T4" fmla="*/ 662 w 712"/>
                <a:gd name="T5" fmla="*/ 308 h 496"/>
                <a:gd name="T6" fmla="*/ 598 w 712"/>
                <a:gd name="T7" fmla="*/ 332 h 496"/>
                <a:gd name="T8" fmla="*/ 558 w 712"/>
                <a:gd name="T9" fmla="*/ 346 h 496"/>
                <a:gd name="T10" fmla="*/ 514 w 712"/>
                <a:gd name="T11" fmla="*/ 358 h 496"/>
                <a:gd name="T12" fmla="*/ 470 w 712"/>
                <a:gd name="T13" fmla="*/ 368 h 496"/>
                <a:gd name="T14" fmla="*/ 448 w 712"/>
                <a:gd name="T15" fmla="*/ 372 h 496"/>
                <a:gd name="T16" fmla="*/ 428 w 712"/>
                <a:gd name="T17" fmla="*/ 374 h 496"/>
                <a:gd name="T18" fmla="*/ 428 w 712"/>
                <a:gd name="T19" fmla="*/ 374 h 496"/>
                <a:gd name="T20" fmla="*/ 330 w 712"/>
                <a:gd name="T21" fmla="*/ 382 h 496"/>
                <a:gd name="T22" fmla="*/ 272 w 712"/>
                <a:gd name="T23" fmla="*/ 390 h 496"/>
                <a:gd name="T24" fmla="*/ 212 w 712"/>
                <a:gd name="T25" fmla="*/ 400 h 496"/>
                <a:gd name="T26" fmla="*/ 182 w 712"/>
                <a:gd name="T27" fmla="*/ 406 h 496"/>
                <a:gd name="T28" fmla="*/ 152 w 712"/>
                <a:gd name="T29" fmla="*/ 414 h 496"/>
                <a:gd name="T30" fmla="*/ 124 w 712"/>
                <a:gd name="T31" fmla="*/ 424 h 496"/>
                <a:gd name="T32" fmla="*/ 96 w 712"/>
                <a:gd name="T33" fmla="*/ 436 h 496"/>
                <a:gd name="T34" fmla="*/ 68 w 712"/>
                <a:gd name="T35" fmla="*/ 448 h 496"/>
                <a:gd name="T36" fmla="*/ 44 w 712"/>
                <a:gd name="T37" fmla="*/ 462 h 496"/>
                <a:gd name="T38" fmla="*/ 20 w 712"/>
                <a:gd name="T39" fmla="*/ 478 h 496"/>
                <a:gd name="T40" fmla="*/ 0 w 712"/>
                <a:gd name="T41" fmla="*/ 496 h 496"/>
                <a:gd name="T42" fmla="*/ 0 w 712"/>
                <a:gd name="T43" fmla="*/ 496 h 496"/>
                <a:gd name="T44" fmla="*/ 4 w 712"/>
                <a:gd name="T45" fmla="*/ 468 h 496"/>
                <a:gd name="T46" fmla="*/ 18 w 712"/>
                <a:gd name="T47" fmla="*/ 392 h 496"/>
                <a:gd name="T48" fmla="*/ 30 w 712"/>
                <a:gd name="T49" fmla="*/ 338 h 496"/>
                <a:gd name="T50" fmla="*/ 44 w 712"/>
                <a:gd name="T51" fmla="*/ 278 h 496"/>
                <a:gd name="T52" fmla="*/ 64 w 712"/>
                <a:gd name="T53" fmla="*/ 212 h 496"/>
                <a:gd name="T54" fmla="*/ 88 w 712"/>
                <a:gd name="T55" fmla="*/ 140 h 496"/>
                <a:gd name="T56" fmla="*/ 88 w 712"/>
                <a:gd name="T57" fmla="*/ 140 h 496"/>
                <a:gd name="T58" fmla="*/ 164 w 712"/>
                <a:gd name="T59" fmla="*/ 112 h 496"/>
                <a:gd name="T60" fmla="*/ 244 w 712"/>
                <a:gd name="T61" fmla="*/ 84 h 496"/>
                <a:gd name="T62" fmla="*/ 340 w 712"/>
                <a:gd name="T63" fmla="*/ 54 h 496"/>
                <a:gd name="T64" fmla="*/ 390 w 712"/>
                <a:gd name="T65" fmla="*/ 40 h 496"/>
                <a:gd name="T66" fmla="*/ 442 w 712"/>
                <a:gd name="T67" fmla="*/ 28 h 496"/>
                <a:gd name="T68" fmla="*/ 494 w 712"/>
                <a:gd name="T69" fmla="*/ 16 h 496"/>
                <a:gd name="T70" fmla="*/ 542 w 712"/>
                <a:gd name="T71" fmla="*/ 8 h 496"/>
                <a:gd name="T72" fmla="*/ 590 w 712"/>
                <a:gd name="T73" fmla="*/ 2 h 496"/>
                <a:gd name="T74" fmla="*/ 632 w 712"/>
                <a:gd name="T75" fmla="*/ 0 h 496"/>
                <a:gd name="T76" fmla="*/ 652 w 712"/>
                <a:gd name="T77" fmla="*/ 2 h 496"/>
                <a:gd name="T78" fmla="*/ 670 w 712"/>
                <a:gd name="T79" fmla="*/ 4 h 496"/>
                <a:gd name="T80" fmla="*/ 686 w 712"/>
                <a:gd name="T81" fmla="*/ 8 h 496"/>
                <a:gd name="T82" fmla="*/ 700 w 712"/>
                <a:gd name="T83" fmla="*/ 12 h 496"/>
                <a:gd name="T84" fmla="*/ 700 w 712"/>
                <a:gd name="T85" fmla="*/ 12 h 496"/>
                <a:gd name="T86" fmla="*/ 704 w 712"/>
                <a:gd name="T87" fmla="*/ 38 h 496"/>
                <a:gd name="T88" fmla="*/ 708 w 712"/>
                <a:gd name="T89" fmla="*/ 66 h 496"/>
                <a:gd name="T90" fmla="*/ 712 w 712"/>
                <a:gd name="T91" fmla="*/ 104 h 496"/>
                <a:gd name="T92" fmla="*/ 712 w 712"/>
                <a:gd name="T93" fmla="*/ 148 h 496"/>
                <a:gd name="T94" fmla="*/ 710 w 712"/>
                <a:gd name="T95" fmla="*/ 196 h 496"/>
                <a:gd name="T96" fmla="*/ 706 w 712"/>
                <a:gd name="T97" fmla="*/ 220 h 496"/>
                <a:gd name="T98" fmla="*/ 702 w 712"/>
                <a:gd name="T99" fmla="*/ 246 h 496"/>
                <a:gd name="T100" fmla="*/ 696 w 712"/>
                <a:gd name="T101" fmla="*/ 270 h 496"/>
                <a:gd name="T102" fmla="*/ 688 w 712"/>
                <a:gd name="T103" fmla="*/ 296 h 496"/>
                <a:gd name="T104" fmla="*/ 688 w 712"/>
                <a:gd name="T105" fmla="*/ 2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2" h="496">
                  <a:moveTo>
                    <a:pt x="688" y="296"/>
                  </a:moveTo>
                  <a:lnTo>
                    <a:pt x="688" y="296"/>
                  </a:lnTo>
                  <a:lnTo>
                    <a:pt x="662" y="308"/>
                  </a:lnTo>
                  <a:lnTo>
                    <a:pt x="598" y="332"/>
                  </a:lnTo>
                  <a:lnTo>
                    <a:pt x="558" y="346"/>
                  </a:lnTo>
                  <a:lnTo>
                    <a:pt x="514" y="358"/>
                  </a:lnTo>
                  <a:lnTo>
                    <a:pt x="470" y="368"/>
                  </a:lnTo>
                  <a:lnTo>
                    <a:pt x="448" y="372"/>
                  </a:lnTo>
                  <a:lnTo>
                    <a:pt x="428" y="374"/>
                  </a:lnTo>
                  <a:lnTo>
                    <a:pt x="428" y="374"/>
                  </a:lnTo>
                  <a:lnTo>
                    <a:pt x="330" y="382"/>
                  </a:lnTo>
                  <a:lnTo>
                    <a:pt x="272" y="390"/>
                  </a:lnTo>
                  <a:lnTo>
                    <a:pt x="212" y="400"/>
                  </a:lnTo>
                  <a:lnTo>
                    <a:pt x="182" y="406"/>
                  </a:lnTo>
                  <a:lnTo>
                    <a:pt x="152" y="414"/>
                  </a:lnTo>
                  <a:lnTo>
                    <a:pt x="124" y="424"/>
                  </a:lnTo>
                  <a:lnTo>
                    <a:pt x="96" y="436"/>
                  </a:lnTo>
                  <a:lnTo>
                    <a:pt x="68" y="448"/>
                  </a:lnTo>
                  <a:lnTo>
                    <a:pt x="44" y="462"/>
                  </a:lnTo>
                  <a:lnTo>
                    <a:pt x="20" y="478"/>
                  </a:lnTo>
                  <a:lnTo>
                    <a:pt x="0" y="496"/>
                  </a:lnTo>
                  <a:lnTo>
                    <a:pt x="0" y="496"/>
                  </a:lnTo>
                  <a:lnTo>
                    <a:pt x="4" y="468"/>
                  </a:lnTo>
                  <a:lnTo>
                    <a:pt x="18" y="392"/>
                  </a:lnTo>
                  <a:lnTo>
                    <a:pt x="30" y="338"/>
                  </a:lnTo>
                  <a:lnTo>
                    <a:pt x="44" y="278"/>
                  </a:lnTo>
                  <a:lnTo>
                    <a:pt x="64" y="212"/>
                  </a:lnTo>
                  <a:lnTo>
                    <a:pt x="88" y="140"/>
                  </a:lnTo>
                  <a:lnTo>
                    <a:pt x="88" y="140"/>
                  </a:lnTo>
                  <a:lnTo>
                    <a:pt x="164" y="112"/>
                  </a:lnTo>
                  <a:lnTo>
                    <a:pt x="244" y="84"/>
                  </a:lnTo>
                  <a:lnTo>
                    <a:pt x="340" y="54"/>
                  </a:lnTo>
                  <a:lnTo>
                    <a:pt x="390" y="40"/>
                  </a:lnTo>
                  <a:lnTo>
                    <a:pt x="442" y="28"/>
                  </a:lnTo>
                  <a:lnTo>
                    <a:pt x="494" y="16"/>
                  </a:lnTo>
                  <a:lnTo>
                    <a:pt x="542" y="8"/>
                  </a:lnTo>
                  <a:lnTo>
                    <a:pt x="590" y="2"/>
                  </a:lnTo>
                  <a:lnTo>
                    <a:pt x="632" y="0"/>
                  </a:lnTo>
                  <a:lnTo>
                    <a:pt x="652" y="2"/>
                  </a:lnTo>
                  <a:lnTo>
                    <a:pt x="670" y="4"/>
                  </a:lnTo>
                  <a:lnTo>
                    <a:pt x="686" y="8"/>
                  </a:lnTo>
                  <a:lnTo>
                    <a:pt x="700" y="12"/>
                  </a:lnTo>
                  <a:lnTo>
                    <a:pt x="700" y="12"/>
                  </a:lnTo>
                  <a:lnTo>
                    <a:pt x="704" y="38"/>
                  </a:lnTo>
                  <a:lnTo>
                    <a:pt x="708" y="66"/>
                  </a:lnTo>
                  <a:lnTo>
                    <a:pt x="712" y="104"/>
                  </a:lnTo>
                  <a:lnTo>
                    <a:pt x="712" y="148"/>
                  </a:lnTo>
                  <a:lnTo>
                    <a:pt x="710" y="196"/>
                  </a:lnTo>
                  <a:lnTo>
                    <a:pt x="706" y="220"/>
                  </a:lnTo>
                  <a:lnTo>
                    <a:pt x="702" y="246"/>
                  </a:lnTo>
                  <a:lnTo>
                    <a:pt x="696" y="270"/>
                  </a:lnTo>
                  <a:lnTo>
                    <a:pt x="688" y="296"/>
                  </a:lnTo>
                  <a:lnTo>
                    <a:pt x="688" y="296"/>
                  </a:lnTo>
                  <a:close/>
                </a:path>
              </a:pathLst>
            </a:custGeom>
            <a:solidFill>
              <a:srgbClr val="B51D1D"/>
            </a:solidFill>
            <a:ln>
              <a:noFill/>
            </a:ln>
            <a:effectLst>
              <a:outerShdw blurRad="152400" dist="25400" dir="5400000" algn="t" rotWithShape="0">
                <a:prstClr val="black">
                  <a:alpha val="24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51">
              <a:extLst>
                <a:ext uri="{FF2B5EF4-FFF2-40B4-BE49-F238E27FC236}">
                  <a16:creationId xmlns="" xmlns:a16="http://schemas.microsoft.com/office/drawing/2014/main" id="{A97123AC-65B7-4AC7-90D5-B9381CF49DB8}"/>
                </a:ext>
              </a:extLst>
            </p:cNvPr>
            <p:cNvSpPr>
              <a:spLocks/>
            </p:cNvSpPr>
            <p:nvPr/>
          </p:nvSpPr>
          <p:spPr bwMode="auto">
            <a:xfrm rot="17100000">
              <a:off x="11277190" y="5021211"/>
              <a:ext cx="525560" cy="792101"/>
            </a:xfrm>
            <a:custGeom>
              <a:avLst/>
              <a:gdLst>
                <a:gd name="T0" fmla="*/ 0 w 489"/>
                <a:gd name="T1" fmla="*/ 68 h 737"/>
                <a:gd name="T2" fmla="*/ 0 w 489"/>
                <a:gd name="T3" fmla="*/ 68 h 737"/>
                <a:gd name="T4" fmla="*/ 12 w 489"/>
                <a:gd name="T5" fmla="*/ 106 h 737"/>
                <a:gd name="T6" fmla="*/ 44 w 489"/>
                <a:gd name="T7" fmla="*/ 196 h 737"/>
                <a:gd name="T8" fmla="*/ 66 w 489"/>
                <a:gd name="T9" fmla="*/ 252 h 737"/>
                <a:gd name="T10" fmla="*/ 90 w 489"/>
                <a:gd name="T11" fmla="*/ 308 h 737"/>
                <a:gd name="T12" fmla="*/ 114 w 489"/>
                <a:gd name="T13" fmla="*/ 362 h 737"/>
                <a:gd name="T14" fmla="*/ 140 w 489"/>
                <a:gd name="T15" fmla="*/ 408 h 737"/>
                <a:gd name="T16" fmla="*/ 140 w 489"/>
                <a:gd name="T17" fmla="*/ 408 h 737"/>
                <a:gd name="T18" fmla="*/ 189 w 489"/>
                <a:gd name="T19" fmla="*/ 486 h 737"/>
                <a:gd name="T20" fmla="*/ 209 w 489"/>
                <a:gd name="T21" fmla="*/ 522 h 737"/>
                <a:gd name="T22" fmla="*/ 227 w 489"/>
                <a:gd name="T23" fmla="*/ 560 h 737"/>
                <a:gd name="T24" fmla="*/ 241 w 489"/>
                <a:gd name="T25" fmla="*/ 597 h 737"/>
                <a:gd name="T26" fmla="*/ 247 w 489"/>
                <a:gd name="T27" fmla="*/ 617 h 737"/>
                <a:gd name="T28" fmla="*/ 251 w 489"/>
                <a:gd name="T29" fmla="*/ 639 h 737"/>
                <a:gd name="T30" fmla="*/ 255 w 489"/>
                <a:gd name="T31" fmla="*/ 661 h 737"/>
                <a:gd name="T32" fmla="*/ 257 w 489"/>
                <a:gd name="T33" fmla="*/ 685 h 737"/>
                <a:gd name="T34" fmla="*/ 257 w 489"/>
                <a:gd name="T35" fmla="*/ 711 h 737"/>
                <a:gd name="T36" fmla="*/ 257 w 489"/>
                <a:gd name="T37" fmla="*/ 737 h 737"/>
                <a:gd name="T38" fmla="*/ 257 w 489"/>
                <a:gd name="T39" fmla="*/ 737 h 737"/>
                <a:gd name="T40" fmla="*/ 287 w 489"/>
                <a:gd name="T41" fmla="*/ 709 h 737"/>
                <a:gd name="T42" fmla="*/ 317 w 489"/>
                <a:gd name="T43" fmla="*/ 677 h 737"/>
                <a:gd name="T44" fmla="*/ 355 w 489"/>
                <a:gd name="T45" fmla="*/ 637 h 737"/>
                <a:gd name="T46" fmla="*/ 395 w 489"/>
                <a:gd name="T47" fmla="*/ 593 h 737"/>
                <a:gd name="T48" fmla="*/ 433 w 489"/>
                <a:gd name="T49" fmla="*/ 544 h 737"/>
                <a:gd name="T50" fmla="*/ 449 w 489"/>
                <a:gd name="T51" fmla="*/ 520 h 737"/>
                <a:gd name="T52" fmla="*/ 465 w 489"/>
                <a:gd name="T53" fmla="*/ 496 h 737"/>
                <a:gd name="T54" fmla="*/ 479 w 489"/>
                <a:gd name="T55" fmla="*/ 472 h 737"/>
                <a:gd name="T56" fmla="*/ 489 w 489"/>
                <a:gd name="T57" fmla="*/ 448 h 737"/>
                <a:gd name="T58" fmla="*/ 489 w 489"/>
                <a:gd name="T59" fmla="*/ 448 h 737"/>
                <a:gd name="T60" fmla="*/ 471 w 489"/>
                <a:gd name="T61" fmla="*/ 392 h 737"/>
                <a:gd name="T62" fmla="*/ 451 w 489"/>
                <a:gd name="T63" fmla="*/ 332 h 737"/>
                <a:gd name="T64" fmla="*/ 427 w 489"/>
                <a:gd name="T65" fmla="*/ 260 h 737"/>
                <a:gd name="T66" fmla="*/ 395 w 489"/>
                <a:gd name="T67" fmla="*/ 186 h 737"/>
                <a:gd name="T68" fmla="*/ 379 w 489"/>
                <a:gd name="T69" fmla="*/ 150 h 737"/>
                <a:gd name="T70" fmla="*/ 361 w 489"/>
                <a:gd name="T71" fmla="*/ 116 h 737"/>
                <a:gd name="T72" fmla="*/ 343 w 489"/>
                <a:gd name="T73" fmla="*/ 84 h 737"/>
                <a:gd name="T74" fmla="*/ 323 w 489"/>
                <a:gd name="T75" fmla="*/ 56 h 737"/>
                <a:gd name="T76" fmla="*/ 305 w 489"/>
                <a:gd name="T77" fmla="*/ 34 h 737"/>
                <a:gd name="T78" fmla="*/ 285 w 489"/>
                <a:gd name="T79" fmla="*/ 16 h 737"/>
                <a:gd name="T80" fmla="*/ 285 w 489"/>
                <a:gd name="T81" fmla="*/ 16 h 737"/>
                <a:gd name="T82" fmla="*/ 279 w 489"/>
                <a:gd name="T83" fmla="*/ 14 h 737"/>
                <a:gd name="T84" fmla="*/ 263 w 489"/>
                <a:gd name="T85" fmla="*/ 8 h 737"/>
                <a:gd name="T86" fmla="*/ 237 w 489"/>
                <a:gd name="T87" fmla="*/ 4 h 737"/>
                <a:gd name="T88" fmla="*/ 219 w 489"/>
                <a:gd name="T89" fmla="*/ 2 h 737"/>
                <a:gd name="T90" fmla="*/ 201 w 489"/>
                <a:gd name="T91" fmla="*/ 0 h 737"/>
                <a:gd name="T92" fmla="*/ 181 w 489"/>
                <a:gd name="T93" fmla="*/ 2 h 737"/>
                <a:gd name="T94" fmla="*/ 158 w 489"/>
                <a:gd name="T95" fmla="*/ 4 h 737"/>
                <a:gd name="T96" fmla="*/ 134 w 489"/>
                <a:gd name="T97" fmla="*/ 8 h 737"/>
                <a:gd name="T98" fmla="*/ 110 w 489"/>
                <a:gd name="T99" fmla="*/ 14 h 737"/>
                <a:gd name="T100" fmla="*/ 84 w 489"/>
                <a:gd name="T101" fmla="*/ 22 h 737"/>
                <a:gd name="T102" fmla="*/ 56 w 489"/>
                <a:gd name="T103" fmla="*/ 34 h 737"/>
                <a:gd name="T104" fmla="*/ 28 w 489"/>
                <a:gd name="T105" fmla="*/ 50 h 737"/>
                <a:gd name="T106" fmla="*/ 0 w 489"/>
                <a:gd name="T107" fmla="*/ 68 h 737"/>
                <a:gd name="T108" fmla="*/ 0 w 489"/>
                <a:gd name="T109" fmla="*/ 68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 h="737">
                  <a:moveTo>
                    <a:pt x="0" y="68"/>
                  </a:moveTo>
                  <a:lnTo>
                    <a:pt x="0" y="68"/>
                  </a:lnTo>
                  <a:lnTo>
                    <a:pt x="12" y="106"/>
                  </a:lnTo>
                  <a:lnTo>
                    <a:pt x="44" y="196"/>
                  </a:lnTo>
                  <a:lnTo>
                    <a:pt x="66" y="252"/>
                  </a:lnTo>
                  <a:lnTo>
                    <a:pt x="90" y="308"/>
                  </a:lnTo>
                  <a:lnTo>
                    <a:pt x="114" y="362"/>
                  </a:lnTo>
                  <a:lnTo>
                    <a:pt x="140" y="408"/>
                  </a:lnTo>
                  <a:lnTo>
                    <a:pt x="140" y="408"/>
                  </a:lnTo>
                  <a:lnTo>
                    <a:pt x="189" y="486"/>
                  </a:lnTo>
                  <a:lnTo>
                    <a:pt x="209" y="522"/>
                  </a:lnTo>
                  <a:lnTo>
                    <a:pt x="227" y="560"/>
                  </a:lnTo>
                  <a:lnTo>
                    <a:pt x="241" y="597"/>
                  </a:lnTo>
                  <a:lnTo>
                    <a:pt x="247" y="617"/>
                  </a:lnTo>
                  <a:lnTo>
                    <a:pt x="251" y="639"/>
                  </a:lnTo>
                  <a:lnTo>
                    <a:pt x="255" y="661"/>
                  </a:lnTo>
                  <a:lnTo>
                    <a:pt x="257" y="685"/>
                  </a:lnTo>
                  <a:lnTo>
                    <a:pt x="257" y="711"/>
                  </a:lnTo>
                  <a:lnTo>
                    <a:pt x="257" y="737"/>
                  </a:lnTo>
                  <a:lnTo>
                    <a:pt x="257" y="737"/>
                  </a:lnTo>
                  <a:lnTo>
                    <a:pt x="287" y="709"/>
                  </a:lnTo>
                  <a:lnTo>
                    <a:pt x="317" y="677"/>
                  </a:lnTo>
                  <a:lnTo>
                    <a:pt x="355" y="637"/>
                  </a:lnTo>
                  <a:lnTo>
                    <a:pt x="395" y="593"/>
                  </a:lnTo>
                  <a:lnTo>
                    <a:pt x="433" y="544"/>
                  </a:lnTo>
                  <a:lnTo>
                    <a:pt x="449" y="520"/>
                  </a:lnTo>
                  <a:lnTo>
                    <a:pt x="465" y="496"/>
                  </a:lnTo>
                  <a:lnTo>
                    <a:pt x="479" y="472"/>
                  </a:lnTo>
                  <a:lnTo>
                    <a:pt x="489" y="448"/>
                  </a:lnTo>
                  <a:lnTo>
                    <a:pt x="489" y="448"/>
                  </a:lnTo>
                  <a:lnTo>
                    <a:pt x="471" y="392"/>
                  </a:lnTo>
                  <a:lnTo>
                    <a:pt x="451" y="332"/>
                  </a:lnTo>
                  <a:lnTo>
                    <a:pt x="427" y="260"/>
                  </a:lnTo>
                  <a:lnTo>
                    <a:pt x="395" y="186"/>
                  </a:lnTo>
                  <a:lnTo>
                    <a:pt x="379" y="150"/>
                  </a:lnTo>
                  <a:lnTo>
                    <a:pt x="361" y="116"/>
                  </a:lnTo>
                  <a:lnTo>
                    <a:pt x="343" y="84"/>
                  </a:lnTo>
                  <a:lnTo>
                    <a:pt x="323" y="56"/>
                  </a:lnTo>
                  <a:lnTo>
                    <a:pt x="305" y="34"/>
                  </a:lnTo>
                  <a:lnTo>
                    <a:pt x="285" y="16"/>
                  </a:lnTo>
                  <a:lnTo>
                    <a:pt x="285" y="16"/>
                  </a:lnTo>
                  <a:lnTo>
                    <a:pt x="279" y="14"/>
                  </a:lnTo>
                  <a:lnTo>
                    <a:pt x="263" y="8"/>
                  </a:lnTo>
                  <a:lnTo>
                    <a:pt x="237" y="4"/>
                  </a:lnTo>
                  <a:lnTo>
                    <a:pt x="219" y="2"/>
                  </a:lnTo>
                  <a:lnTo>
                    <a:pt x="201" y="0"/>
                  </a:lnTo>
                  <a:lnTo>
                    <a:pt x="181" y="2"/>
                  </a:lnTo>
                  <a:lnTo>
                    <a:pt x="158" y="4"/>
                  </a:lnTo>
                  <a:lnTo>
                    <a:pt x="134" y="8"/>
                  </a:lnTo>
                  <a:lnTo>
                    <a:pt x="110" y="14"/>
                  </a:lnTo>
                  <a:lnTo>
                    <a:pt x="84" y="22"/>
                  </a:lnTo>
                  <a:lnTo>
                    <a:pt x="56" y="34"/>
                  </a:lnTo>
                  <a:lnTo>
                    <a:pt x="28" y="50"/>
                  </a:lnTo>
                  <a:lnTo>
                    <a:pt x="0" y="68"/>
                  </a:lnTo>
                  <a:lnTo>
                    <a:pt x="0" y="68"/>
                  </a:lnTo>
                  <a:close/>
                </a:path>
              </a:pathLst>
            </a:custGeom>
            <a:solidFill>
              <a:srgbClr val="B51D1D"/>
            </a:solidFill>
            <a:ln>
              <a:noFill/>
            </a:ln>
            <a:effectLst>
              <a:outerShdw blurRad="152400" dist="25400" dir="5400000" algn="t" rotWithShape="0">
                <a:prstClr val="black">
                  <a:alpha val="24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52">
              <a:extLst>
                <a:ext uri="{FF2B5EF4-FFF2-40B4-BE49-F238E27FC236}">
                  <a16:creationId xmlns="" xmlns:a16="http://schemas.microsoft.com/office/drawing/2014/main" id="{8270EB0B-E135-48C8-B78B-C316FF09A12F}"/>
                </a:ext>
              </a:extLst>
            </p:cNvPr>
            <p:cNvSpPr>
              <a:spLocks/>
            </p:cNvSpPr>
            <p:nvPr/>
          </p:nvSpPr>
          <p:spPr bwMode="auto">
            <a:xfrm rot="17100000">
              <a:off x="10609476" y="4883983"/>
              <a:ext cx="725466" cy="533083"/>
            </a:xfrm>
            <a:custGeom>
              <a:avLst/>
              <a:gdLst>
                <a:gd name="T0" fmla="*/ 0 w 675"/>
                <a:gd name="T1" fmla="*/ 344 h 496"/>
                <a:gd name="T2" fmla="*/ 0 w 675"/>
                <a:gd name="T3" fmla="*/ 344 h 496"/>
                <a:gd name="T4" fmla="*/ 42 w 675"/>
                <a:gd name="T5" fmla="*/ 288 h 496"/>
                <a:gd name="T6" fmla="*/ 88 w 675"/>
                <a:gd name="T7" fmla="*/ 232 h 496"/>
                <a:gd name="T8" fmla="*/ 144 w 675"/>
                <a:gd name="T9" fmla="*/ 168 h 496"/>
                <a:gd name="T10" fmla="*/ 177 w 675"/>
                <a:gd name="T11" fmla="*/ 134 h 496"/>
                <a:gd name="T12" fmla="*/ 209 w 675"/>
                <a:gd name="T13" fmla="*/ 104 h 496"/>
                <a:gd name="T14" fmla="*/ 241 w 675"/>
                <a:gd name="T15" fmla="*/ 74 h 496"/>
                <a:gd name="T16" fmla="*/ 273 w 675"/>
                <a:gd name="T17" fmla="*/ 48 h 496"/>
                <a:gd name="T18" fmla="*/ 305 w 675"/>
                <a:gd name="T19" fmla="*/ 28 h 496"/>
                <a:gd name="T20" fmla="*/ 335 w 675"/>
                <a:gd name="T21" fmla="*/ 12 h 496"/>
                <a:gd name="T22" fmla="*/ 349 w 675"/>
                <a:gd name="T23" fmla="*/ 6 h 496"/>
                <a:gd name="T24" fmla="*/ 363 w 675"/>
                <a:gd name="T25" fmla="*/ 2 h 496"/>
                <a:gd name="T26" fmla="*/ 377 w 675"/>
                <a:gd name="T27" fmla="*/ 0 h 496"/>
                <a:gd name="T28" fmla="*/ 389 w 675"/>
                <a:gd name="T29" fmla="*/ 0 h 496"/>
                <a:gd name="T30" fmla="*/ 389 w 675"/>
                <a:gd name="T31" fmla="*/ 0 h 496"/>
                <a:gd name="T32" fmla="*/ 421 w 675"/>
                <a:gd name="T33" fmla="*/ 32 h 496"/>
                <a:gd name="T34" fmla="*/ 457 w 675"/>
                <a:gd name="T35" fmla="*/ 68 h 496"/>
                <a:gd name="T36" fmla="*/ 501 w 675"/>
                <a:gd name="T37" fmla="*/ 118 h 496"/>
                <a:gd name="T38" fmla="*/ 547 w 675"/>
                <a:gd name="T39" fmla="*/ 176 h 496"/>
                <a:gd name="T40" fmla="*/ 571 w 675"/>
                <a:gd name="T41" fmla="*/ 208 h 496"/>
                <a:gd name="T42" fmla="*/ 595 w 675"/>
                <a:gd name="T43" fmla="*/ 242 h 496"/>
                <a:gd name="T44" fmla="*/ 617 w 675"/>
                <a:gd name="T45" fmla="*/ 278 h 496"/>
                <a:gd name="T46" fmla="*/ 639 w 675"/>
                <a:gd name="T47" fmla="*/ 314 h 496"/>
                <a:gd name="T48" fmla="*/ 657 w 675"/>
                <a:gd name="T49" fmla="*/ 352 h 496"/>
                <a:gd name="T50" fmla="*/ 675 w 675"/>
                <a:gd name="T51" fmla="*/ 392 h 496"/>
                <a:gd name="T52" fmla="*/ 675 w 675"/>
                <a:gd name="T53" fmla="*/ 392 h 496"/>
                <a:gd name="T54" fmla="*/ 665 w 675"/>
                <a:gd name="T55" fmla="*/ 398 h 496"/>
                <a:gd name="T56" fmla="*/ 639 w 675"/>
                <a:gd name="T57" fmla="*/ 412 h 496"/>
                <a:gd name="T58" fmla="*/ 595 w 675"/>
                <a:gd name="T59" fmla="*/ 432 h 496"/>
                <a:gd name="T60" fmla="*/ 567 w 675"/>
                <a:gd name="T61" fmla="*/ 444 h 496"/>
                <a:gd name="T62" fmla="*/ 535 w 675"/>
                <a:gd name="T63" fmla="*/ 454 h 496"/>
                <a:gd name="T64" fmla="*/ 499 w 675"/>
                <a:gd name="T65" fmla="*/ 466 h 496"/>
                <a:gd name="T66" fmla="*/ 461 w 675"/>
                <a:gd name="T67" fmla="*/ 474 h 496"/>
                <a:gd name="T68" fmla="*/ 419 w 675"/>
                <a:gd name="T69" fmla="*/ 484 h 496"/>
                <a:gd name="T70" fmla="*/ 375 w 675"/>
                <a:gd name="T71" fmla="*/ 490 h 496"/>
                <a:gd name="T72" fmla="*/ 327 w 675"/>
                <a:gd name="T73" fmla="*/ 494 h 496"/>
                <a:gd name="T74" fmla="*/ 277 w 675"/>
                <a:gd name="T75" fmla="*/ 496 h 496"/>
                <a:gd name="T76" fmla="*/ 225 w 675"/>
                <a:gd name="T77" fmla="*/ 494 h 496"/>
                <a:gd name="T78" fmla="*/ 169 w 675"/>
                <a:gd name="T79" fmla="*/ 490 h 496"/>
                <a:gd name="T80" fmla="*/ 169 w 675"/>
                <a:gd name="T81" fmla="*/ 490 h 496"/>
                <a:gd name="T82" fmla="*/ 165 w 675"/>
                <a:gd name="T83" fmla="*/ 490 h 496"/>
                <a:gd name="T84" fmla="*/ 152 w 675"/>
                <a:gd name="T85" fmla="*/ 488 h 496"/>
                <a:gd name="T86" fmla="*/ 134 w 675"/>
                <a:gd name="T87" fmla="*/ 482 h 496"/>
                <a:gd name="T88" fmla="*/ 110 w 675"/>
                <a:gd name="T89" fmla="*/ 472 h 496"/>
                <a:gd name="T90" fmla="*/ 98 w 675"/>
                <a:gd name="T91" fmla="*/ 464 h 496"/>
                <a:gd name="T92" fmla="*/ 84 w 675"/>
                <a:gd name="T93" fmla="*/ 454 h 496"/>
                <a:gd name="T94" fmla="*/ 70 w 675"/>
                <a:gd name="T95" fmla="*/ 442 h 496"/>
                <a:gd name="T96" fmla="*/ 56 w 675"/>
                <a:gd name="T97" fmla="*/ 428 h 496"/>
                <a:gd name="T98" fmla="*/ 42 w 675"/>
                <a:gd name="T99" fmla="*/ 410 h 496"/>
                <a:gd name="T100" fmla="*/ 28 w 675"/>
                <a:gd name="T101" fmla="*/ 392 h 496"/>
                <a:gd name="T102" fmla="*/ 14 w 675"/>
                <a:gd name="T103" fmla="*/ 370 h 496"/>
                <a:gd name="T104" fmla="*/ 0 w 675"/>
                <a:gd name="T105" fmla="*/ 344 h 496"/>
                <a:gd name="T106" fmla="*/ 0 w 675"/>
                <a:gd name="T107" fmla="*/ 34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5" h="496">
                  <a:moveTo>
                    <a:pt x="0" y="344"/>
                  </a:moveTo>
                  <a:lnTo>
                    <a:pt x="0" y="344"/>
                  </a:lnTo>
                  <a:lnTo>
                    <a:pt x="42" y="288"/>
                  </a:lnTo>
                  <a:lnTo>
                    <a:pt x="88" y="232"/>
                  </a:lnTo>
                  <a:lnTo>
                    <a:pt x="144" y="168"/>
                  </a:lnTo>
                  <a:lnTo>
                    <a:pt x="177" y="134"/>
                  </a:lnTo>
                  <a:lnTo>
                    <a:pt x="209" y="104"/>
                  </a:lnTo>
                  <a:lnTo>
                    <a:pt x="241" y="74"/>
                  </a:lnTo>
                  <a:lnTo>
                    <a:pt x="273" y="48"/>
                  </a:lnTo>
                  <a:lnTo>
                    <a:pt x="305" y="28"/>
                  </a:lnTo>
                  <a:lnTo>
                    <a:pt x="335" y="12"/>
                  </a:lnTo>
                  <a:lnTo>
                    <a:pt x="349" y="6"/>
                  </a:lnTo>
                  <a:lnTo>
                    <a:pt x="363" y="2"/>
                  </a:lnTo>
                  <a:lnTo>
                    <a:pt x="377" y="0"/>
                  </a:lnTo>
                  <a:lnTo>
                    <a:pt x="389" y="0"/>
                  </a:lnTo>
                  <a:lnTo>
                    <a:pt x="389" y="0"/>
                  </a:lnTo>
                  <a:lnTo>
                    <a:pt x="421" y="32"/>
                  </a:lnTo>
                  <a:lnTo>
                    <a:pt x="457" y="68"/>
                  </a:lnTo>
                  <a:lnTo>
                    <a:pt x="501" y="118"/>
                  </a:lnTo>
                  <a:lnTo>
                    <a:pt x="547" y="176"/>
                  </a:lnTo>
                  <a:lnTo>
                    <a:pt x="571" y="208"/>
                  </a:lnTo>
                  <a:lnTo>
                    <a:pt x="595" y="242"/>
                  </a:lnTo>
                  <a:lnTo>
                    <a:pt x="617" y="278"/>
                  </a:lnTo>
                  <a:lnTo>
                    <a:pt x="639" y="314"/>
                  </a:lnTo>
                  <a:lnTo>
                    <a:pt x="657" y="352"/>
                  </a:lnTo>
                  <a:lnTo>
                    <a:pt x="675" y="392"/>
                  </a:lnTo>
                  <a:lnTo>
                    <a:pt x="675" y="392"/>
                  </a:lnTo>
                  <a:lnTo>
                    <a:pt x="665" y="398"/>
                  </a:lnTo>
                  <a:lnTo>
                    <a:pt x="639" y="412"/>
                  </a:lnTo>
                  <a:lnTo>
                    <a:pt x="595" y="432"/>
                  </a:lnTo>
                  <a:lnTo>
                    <a:pt x="567" y="444"/>
                  </a:lnTo>
                  <a:lnTo>
                    <a:pt x="535" y="454"/>
                  </a:lnTo>
                  <a:lnTo>
                    <a:pt x="499" y="466"/>
                  </a:lnTo>
                  <a:lnTo>
                    <a:pt x="461" y="474"/>
                  </a:lnTo>
                  <a:lnTo>
                    <a:pt x="419" y="484"/>
                  </a:lnTo>
                  <a:lnTo>
                    <a:pt x="375" y="490"/>
                  </a:lnTo>
                  <a:lnTo>
                    <a:pt x="327" y="494"/>
                  </a:lnTo>
                  <a:lnTo>
                    <a:pt x="277" y="496"/>
                  </a:lnTo>
                  <a:lnTo>
                    <a:pt x="225" y="494"/>
                  </a:lnTo>
                  <a:lnTo>
                    <a:pt x="169" y="490"/>
                  </a:lnTo>
                  <a:lnTo>
                    <a:pt x="169" y="490"/>
                  </a:lnTo>
                  <a:lnTo>
                    <a:pt x="165" y="490"/>
                  </a:lnTo>
                  <a:lnTo>
                    <a:pt x="152" y="488"/>
                  </a:lnTo>
                  <a:lnTo>
                    <a:pt x="134" y="482"/>
                  </a:lnTo>
                  <a:lnTo>
                    <a:pt x="110" y="472"/>
                  </a:lnTo>
                  <a:lnTo>
                    <a:pt x="98" y="464"/>
                  </a:lnTo>
                  <a:lnTo>
                    <a:pt x="84" y="454"/>
                  </a:lnTo>
                  <a:lnTo>
                    <a:pt x="70" y="442"/>
                  </a:lnTo>
                  <a:lnTo>
                    <a:pt x="56" y="428"/>
                  </a:lnTo>
                  <a:lnTo>
                    <a:pt x="42" y="410"/>
                  </a:lnTo>
                  <a:lnTo>
                    <a:pt x="28" y="392"/>
                  </a:lnTo>
                  <a:lnTo>
                    <a:pt x="14" y="370"/>
                  </a:lnTo>
                  <a:lnTo>
                    <a:pt x="0" y="344"/>
                  </a:lnTo>
                  <a:lnTo>
                    <a:pt x="0" y="344"/>
                  </a:lnTo>
                  <a:close/>
                </a:path>
              </a:pathLst>
            </a:custGeom>
            <a:solidFill>
              <a:srgbClr val="C927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53">
              <a:extLst>
                <a:ext uri="{FF2B5EF4-FFF2-40B4-BE49-F238E27FC236}">
                  <a16:creationId xmlns="" xmlns:a16="http://schemas.microsoft.com/office/drawing/2014/main" id="{ED14405B-F3F3-48C6-8AB7-54F94373A9B8}"/>
                </a:ext>
              </a:extLst>
            </p:cNvPr>
            <p:cNvSpPr>
              <a:spLocks/>
            </p:cNvSpPr>
            <p:nvPr/>
          </p:nvSpPr>
          <p:spPr bwMode="auto">
            <a:xfrm rot="17100000">
              <a:off x="10392311" y="5351250"/>
              <a:ext cx="541681" cy="651307"/>
            </a:xfrm>
            <a:custGeom>
              <a:avLst/>
              <a:gdLst>
                <a:gd name="T0" fmla="*/ 0 w 504"/>
                <a:gd name="T1" fmla="*/ 28 h 606"/>
                <a:gd name="T2" fmla="*/ 12 w 504"/>
                <a:gd name="T3" fmla="*/ 94 h 606"/>
                <a:gd name="T4" fmla="*/ 40 w 504"/>
                <a:gd name="T5" fmla="*/ 204 h 606"/>
                <a:gd name="T6" fmla="*/ 68 w 504"/>
                <a:gd name="T7" fmla="*/ 286 h 606"/>
                <a:gd name="T8" fmla="*/ 106 w 504"/>
                <a:gd name="T9" fmla="*/ 366 h 606"/>
                <a:gd name="T10" fmla="*/ 140 w 504"/>
                <a:gd name="T11" fmla="*/ 420 h 606"/>
                <a:gd name="T12" fmla="*/ 168 w 504"/>
                <a:gd name="T13" fmla="*/ 448 h 606"/>
                <a:gd name="T14" fmla="*/ 196 w 504"/>
                <a:gd name="T15" fmla="*/ 472 h 606"/>
                <a:gd name="T16" fmla="*/ 228 w 504"/>
                <a:gd name="T17" fmla="*/ 488 h 606"/>
                <a:gd name="T18" fmla="*/ 246 w 504"/>
                <a:gd name="T19" fmla="*/ 494 h 606"/>
                <a:gd name="T20" fmla="*/ 260 w 504"/>
                <a:gd name="T21" fmla="*/ 530 h 606"/>
                <a:gd name="T22" fmla="*/ 286 w 504"/>
                <a:gd name="T23" fmla="*/ 572 h 606"/>
                <a:gd name="T24" fmla="*/ 304 w 504"/>
                <a:gd name="T25" fmla="*/ 590 h 606"/>
                <a:gd name="T26" fmla="*/ 324 w 504"/>
                <a:gd name="T27" fmla="*/ 602 h 606"/>
                <a:gd name="T28" fmla="*/ 348 w 504"/>
                <a:gd name="T29" fmla="*/ 606 h 606"/>
                <a:gd name="T30" fmla="*/ 360 w 504"/>
                <a:gd name="T31" fmla="*/ 604 h 606"/>
                <a:gd name="T32" fmla="*/ 382 w 504"/>
                <a:gd name="T33" fmla="*/ 598 h 606"/>
                <a:gd name="T34" fmla="*/ 406 w 504"/>
                <a:gd name="T35" fmla="*/ 578 h 606"/>
                <a:gd name="T36" fmla="*/ 430 w 504"/>
                <a:gd name="T37" fmla="*/ 550 h 606"/>
                <a:gd name="T38" fmla="*/ 442 w 504"/>
                <a:gd name="T39" fmla="*/ 526 h 606"/>
                <a:gd name="T40" fmla="*/ 458 w 504"/>
                <a:gd name="T41" fmla="*/ 458 h 606"/>
                <a:gd name="T42" fmla="*/ 488 w 504"/>
                <a:gd name="T43" fmla="*/ 302 h 606"/>
                <a:gd name="T44" fmla="*/ 500 w 504"/>
                <a:gd name="T45" fmla="*/ 214 h 606"/>
                <a:gd name="T46" fmla="*/ 504 w 504"/>
                <a:gd name="T47" fmla="*/ 132 h 606"/>
                <a:gd name="T48" fmla="*/ 496 w 504"/>
                <a:gd name="T49" fmla="*/ 64 h 606"/>
                <a:gd name="T50" fmla="*/ 488 w 504"/>
                <a:gd name="T51" fmla="*/ 40 h 606"/>
                <a:gd name="T52" fmla="*/ 476 w 504"/>
                <a:gd name="T53" fmla="*/ 22 h 606"/>
                <a:gd name="T54" fmla="*/ 442 w 504"/>
                <a:gd name="T55" fmla="*/ 14 h 606"/>
                <a:gd name="T56" fmla="*/ 348 w 504"/>
                <a:gd name="T57" fmla="*/ 4 h 606"/>
                <a:gd name="T58" fmla="*/ 240 w 504"/>
                <a:gd name="T59" fmla="*/ 0 h 606"/>
                <a:gd name="T60" fmla="*/ 152 w 504"/>
                <a:gd name="T61" fmla="*/ 6 h 606"/>
                <a:gd name="T62" fmla="*/ 54 w 504"/>
                <a:gd name="T63" fmla="*/ 18 h 606"/>
                <a:gd name="T64" fmla="*/ 0 w 504"/>
                <a:gd name="T65" fmla="*/ 28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4" h="606">
                  <a:moveTo>
                    <a:pt x="0" y="28"/>
                  </a:moveTo>
                  <a:lnTo>
                    <a:pt x="0" y="28"/>
                  </a:lnTo>
                  <a:lnTo>
                    <a:pt x="2" y="46"/>
                  </a:lnTo>
                  <a:lnTo>
                    <a:pt x="12" y="94"/>
                  </a:lnTo>
                  <a:lnTo>
                    <a:pt x="28" y="164"/>
                  </a:lnTo>
                  <a:lnTo>
                    <a:pt x="40" y="204"/>
                  </a:lnTo>
                  <a:lnTo>
                    <a:pt x="52" y="244"/>
                  </a:lnTo>
                  <a:lnTo>
                    <a:pt x="68" y="286"/>
                  </a:lnTo>
                  <a:lnTo>
                    <a:pt x="86" y="328"/>
                  </a:lnTo>
                  <a:lnTo>
                    <a:pt x="106" y="366"/>
                  </a:lnTo>
                  <a:lnTo>
                    <a:pt x="128" y="402"/>
                  </a:lnTo>
                  <a:lnTo>
                    <a:pt x="140" y="420"/>
                  </a:lnTo>
                  <a:lnTo>
                    <a:pt x="154" y="434"/>
                  </a:lnTo>
                  <a:lnTo>
                    <a:pt x="168" y="448"/>
                  </a:lnTo>
                  <a:lnTo>
                    <a:pt x="182" y="462"/>
                  </a:lnTo>
                  <a:lnTo>
                    <a:pt x="196" y="472"/>
                  </a:lnTo>
                  <a:lnTo>
                    <a:pt x="212" y="482"/>
                  </a:lnTo>
                  <a:lnTo>
                    <a:pt x="228" y="488"/>
                  </a:lnTo>
                  <a:lnTo>
                    <a:pt x="246" y="494"/>
                  </a:lnTo>
                  <a:lnTo>
                    <a:pt x="246" y="494"/>
                  </a:lnTo>
                  <a:lnTo>
                    <a:pt x="252" y="512"/>
                  </a:lnTo>
                  <a:lnTo>
                    <a:pt x="260" y="530"/>
                  </a:lnTo>
                  <a:lnTo>
                    <a:pt x="272" y="552"/>
                  </a:lnTo>
                  <a:lnTo>
                    <a:pt x="286" y="572"/>
                  </a:lnTo>
                  <a:lnTo>
                    <a:pt x="296" y="582"/>
                  </a:lnTo>
                  <a:lnTo>
                    <a:pt x="304" y="590"/>
                  </a:lnTo>
                  <a:lnTo>
                    <a:pt x="314" y="598"/>
                  </a:lnTo>
                  <a:lnTo>
                    <a:pt x="324" y="602"/>
                  </a:lnTo>
                  <a:lnTo>
                    <a:pt x="336" y="606"/>
                  </a:lnTo>
                  <a:lnTo>
                    <a:pt x="348" y="606"/>
                  </a:lnTo>
                  <a:lnTo>
                    <a:pt x="348" y="606"/>
                  </a:lnTo>
                  <a:lnTo>
                    <a:pt x="360" y="604"/>
                  </a:lnTo>
                  <a:lnTo>
                    <a:pt x="370" y="602"/>
                  </a:lnTo>
                  <a:lnTo>
                    <a:pt x="382" y="598"/>
                  </a:lnTo>
                  <a:lnTo>
                    <a:pt x="390" y="592"/>
                  </a:lnTo>
                  <a:lnTo>
                    <a:pt x="406" y="578"/>
                  </a:lnTo>
                  <a:lnTo>
                    <a:pt x="420" y="564"/>
                  </a:lnTo>
                  <a:lnTo>
                    <a:pt x="430" y="550"/>
                  </a:lnTo>
                  <a:lnTo>
                    <a:pt x="436" y="538"/>
                  </a:lnTo>
                  <a:lnTo>
                    <a:pt x="442" y="526"/>
                  </a:lnTo>
                  <a:lnTo>
                    <a:pt x="442" y="526"/>
                  </a:lnTo>
                  <a:lnTo>
                    <a:pt x="458" y="458"/>
                  </a:lnTo>
                  <a:lnTo>
                    <a:pt x="474" y="386"/>
                  </a:lnTo>
                  <a:lnTo>
                    <a:pt x="488" y="302"/>
                  </a:lnTo>
                  <a:lnTo>
                    <a:pt x="494" y="258"/>
                  </a:lnTo>
                  <a:lnTo>
                    <a:pt x="500" y="214"/>
                  </a:lnTo>
                  <a:lnTo>
                    <a:pt x="502" y="172"/>
                  </a:lnTo>
                  <a:lnTo>
                    <a:pt x="504" y="132"/>
                  </a:lnTo>
                  <a:lnTo>
                    <a:pt x="502" y="96"/>
                  </a:lnTo>
                  <a:lnTo>
                    <a:pt x="496" y="64"/>
                  </a:lnTo>
                  <a:lnTo>
                    <a:pt x="494" y="52"/>
                  </a:lnTo>
                  <a:lnTo>
                    <a:pt x="488" y="40"/>
                  </a:lnTo>
                  <a:lnTo>
                    <a:pt x="482" y="30"/>
                  </a:lnTo>
                  <a:lnTo>
                    <a:pt x="476" y="22"/>
                  </a:lnTo>
                  <a:lnTo>
                    <a:pt x="476" y="22"/>
                  </a:lnTo>
                  <a:lnTo>
                    <a:pt x="442" y="14"/>
                  </a:lnTo>
                  <a:lnTo>
                    <a:pt x="402" y="8"/>
                  </a:lnTo>
                  <a:lnTo>
                    <a:pt x="348" y="4"/>
                  </a:lnTo>
                  <a:lnTo>
                    <a:pt x="278" y="0"/>
                  </a:lnTo>
                  <a:lnTo>
                    <a:pt x="240" y="0"/>
                  </a:lnTo>
                  <a:lnTo>
                    <a:pt x="198" y="2"/>
                  </a:lnTo>
                  <a:lnTo>
                    <a:pt x="152" y="6"/>
                  </a:lnTo>
                  <a:lnTo>
                    <a:pt x="104" y="12"/>
                  </a:lnTo>
                  <a:lnTo>
                    <a:pt x="54" y="18"/>
                  </a:lnTo>
                  <a:lnTo>
                    <a:pt x="0" y="28"/>
                  </a:lnTo>
                  <a:lnTo>
                    <a:pt x="0" y="28"/>
                  </a:lnTo>
                  <a:close/>
                </a:path>
              </a:pathLst>
            </a:custGeom>
            <a:solidFill>
              <a:srgbClr val="C927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54">
              <a:extLst>
                <a:ext uri="{FF2B5EF4-FFF2-40B4-BE49-F238E27FC236}">
                  <a16:creationId xmlns="" xmlns:a16="http://schemas.microsoft.com/office/drawing/2014/main" id="{CCE9B867-896B-4736-BC8D-D264A79D71E9}"/>
                </a:ext>
              </a:extLst>
            </p:cNvPr>
            <p:cNvSpPr>
              <a:spLocks/>
            </p:cNvSpPr>
            <p:nvPr/>
          </p:nvSpPr>
          <p:spPr bwMode="auto">
            <a:xfrm rot="17100000">
              <a:off x="11025054" y="5157411"/>
              <a:ext cx="686774" cy="300934"/>
            </a:xfrm>
            <a:custGeom>
              <a:avLst/>
              <a:gdLst>
                <a:gd name="T0" fmla="*/ 0 w 639"/>
                <a:gd name="T1" fmla="*/ 0 h 280"/>
                <a:gd name="T2" fmla="*/ 0 w 639"/>
                <a:gd name="T3" fmla="*/ 0 h 280"/>
                <a:gd name="T4" fmla="*/ 38 w 639"/>
                <a:gd name="T5" fmla="*/ 32 h 280"/>
                <a:gd name="T6" fmla="*/ 82 w 639"/>
                <a:gd name="T7" fmla="*/ 66 h 280"/>
                <a:gd name="T8" fmla="*/ 138 w 639"/>
                <a:gd name="T9" fmla="*/ 106 h 280"/>
                <a:gd name="T10" fmla="*/ 203 w 639"/>
                <a:gd name="T11" fmla="*/ 150 h 280"/>
                <a:gd name="T12" fmla="*/ 235 w 639"/>
                <a:gd name="T13" fmla="*/ 170 h 280"/>
                <a:gd name="T14" fmla="*/ 271 w 639"/>
                <a:gd name="T15" fmla="*/ 190 h 280"/>
                <a:gd name="T16" fmla="*/ 305 w 639"/>
                <a:gd name="T17" fmla="*/ 208 h 280"/>
                <a:gd name="T18" fmla="*/ 339 w 639"/>
                <a:gd name="T19" fmla="*/ 224 h 280"/>
                <a:gd name="T20" fmla="*/ 373 w 639"/>
                <a:gd name="T21" fmla="*/ 238 h 280"/>
                <a:gd name="T22" fmla="*/ 407 w 639"/>
                <a:gd name="T23" fmla="*/ 248 h 280"/>
                <a:gd name="T24" fmla="*/ 407 w 639"/>
                <a:gd name="T25" fmla="*/ 248 h 280"/>
                <a:gd name="T26" fmla="*/ 467 w 639"/>
                <a:gd name="T27" fmla="*/ 264 h 280"/>
                <a:gd name="T28" fmla="*/ 519 w 639"/>
                <a:gd name="T29" fmla="*/ 274 h 280"/>
                <a:gd name="T30" fmla="*/ 561 w 639"/>
                <a:gd name="T31" fmla="*/ 280 h 280"/>
                <a:gd name="T32" fmla="*/ 579 w 639"/>
                <a:gd name="T33" fmla="*/ 280 h 280"/>
                <a:gd name="T34" fmla="*/ 595 w 639"/>
                <a:gd name="T35" fmla="*/ 280 h 280"/>
                <a:gd name="T36" fmla="*/ 607 w 639"/>
                <a:gd name="T37" fmla="*/ 276 h 280"/>
                <a:gd name="T38" fmla="*/ 619 w 639"/>
                <a:gd name="T39" fmla="*/ 272 h 280"/>
                <a:gd name="T40" fmla="*/ 627 w 639"/>
                <a:gd name="T41" fmla="*/ 268 h 280"/>
                <a:gd name="T42" fmla="*/ 633 w 639"/>
                <a:gd name="T43" fmla="*/ 260 h 280"/>
                <a:gd name="T44" fmla="*/ 639 w 639"/>
                <a:gd name="T45" fmla="*/ 252 h 280"/>
                <a:gd name="T46" fmla="*/ 639 w 639"/>
                <a:gd name="T47" fmla="*/ 240 h 280"/>
                <a:gd name="T48" fmla="*/ 639 w 639"/>
                <a:gd name="T49" fmla="*/ 228 h 280"/>
                <a:gd name="T50" fmla="*/ 637 w 639"/>
                <a:gd name="T51" fmla="*/ 214 h 280"/>
                <a:gd name="T52" fmla="*/ 637 w 639"/>
                <a:gd name="T53" fmla="*/ 214 h 280"/>
                <a:gd name="T54" fmla="*/ 633 w 639"/>
                <a:gd name="T55" fmla="*/ 206 h 280"/>
                <a:gd name="T56" fmla="*/ 627 w 639"/>
                <a:gd name="T57" fmla="*/ 198 h 280"/>
                <a:gd name="T58" fmla="*/ 617 w 639"/>
                <a:gd name="T59" fmla="*/ 190 h 280"/>
                <a:gd name="T60" fmla="*/ 603 w 639"/>
                <a:gd name="T61" fmla="*/ 182 h 280"/>
                <a:gd name="T62" fmla="*/ 571 w 639"/>
                <a:gd name="T63" fmla="*/ 164 h 280"/>
                <a:gd name="T64" fmla="*/ 529 w 639"/>
                <a:gd name="T65" fmla="*/ 146 h 280"/>
                <a:gd name="T66" fmla="*/ 481 w 639"/>
                <a:gd name="T67" fmla="*/ 128 h 280"/>
                <a:gd name="T68" fmla="*/ 427 w 639"/>
                <a:gd name="T69" fmla="*/ 110 h 280"/>
                <a:gd name="T70" fmla="*/ 311 w 639"/>
                <a:gd name="T71" fmla="*/ 76 h 280"/>
                <a:gd name="T72" fmla="*/ 197 w 639"/>
                <a:gd name="T73" fmla="*/ 46 h 280"/>
                <a:gd name="T74" fmla="*/ 96 w 639"/>
                <a:gd name="T75" fmla="*/ 22 h 280"/>
                <a:gd name="T76" fmla="*/ 0 w 639"/>
                <a:gd name="T77" fmla="*/ 0 h 280"/>
                <a:gd name="T78" fmla="*/ 0 w 639"/>
                <a:gd name="T7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9" h="280">
                  <a:moveTo>
                    <a:pt x="0" y="0"/>
                  </a:moveTo>
                  <a:lnTo>
                    <a:pt x="0" y="0"/>
                  </a:lnTo>
                  <a:lnTo>
                    <a:pt x="38" y="32"/>
                  </a:lnTo>
                  <a:lnTo>
                    <a:pt x="82" y="66"/>
                  </a:lnTo>
                  <a:lnTo>
                    <a:pt x="138" y="106"/>
                  </a:lnTo>
                  <a:lnTo>
                    <a:pt x="203" y="150"/>
                  </a:lnTo>
                  <a:lnTo>
                    <a:pt x="235" y="170"/>
                  </a:lnTo>
                  <a:lnTo>
                    <a:pt x="271" y="190"/>
                  </a:lnTo>
                  <a:lnTo>
                    <a:pt x="305" y="208"/>
                  </a:lnTo>
                  <a:lnTo>
                    <a:pt x="339" y="224"/>
                  </a:lnTo>
                  <a:lnTo>
                    <a:pt x="373" y="238"/>
                  </a:lnTo>
                  <a:lnTo>
                    <a:pt x="407" y="248"/>
                  </a:lnTo>
                  <a:lnTo>
                    <a:pt x="407" y="248"/>
                  </a:lnTo>
                  <a:lnTo>
                    <a:pt x="467" y="264"/>
                  </a:lnTo>
                  <a:lnTo>
                    <a:pt x="519" y="274"/>
                  </a:lnTo>
                  <a:lnTo>
                    <a:pt x="561" y="280"/>
                  </a:lnTo>
                  <a:lnTo>
                    <a:pt x="579" y="280"/>
                  </a:lnTo>
                  <a:lnTo>
                    <a:pt x="595" y="280"/>
                  </a:lnTo>
                  <a:lnTo>
                    <a:pt x="607" y="276"/>
                  </a:lnTo>
                  <a:lnTo>
                    <a:pt x="619" y="272"/>
                  </a:lnTo>
                  <a:lnTo>
                    <a:pt x="627" y="268"/>
                  </a:lnTo>
                  <a:lnTo>
                    <a:pt x="633" y="260"/>
                  </a:lnTo>
                  <a:lnTo>
                    <a:pt x="639" y="252"/>
                  </a:lnTo>
                  <a:lnTo>
                    <a:pt x="639" y="240"/>
                  </a:lnTo>
                  <a:lnTo>
                    <a:pt x="639" y="228"/>
                  </a:lnTo>
                  <a:lnTo>
                    <a:pt x="637" y="214"/>
                  </a:lnTo>
                  <a:lnTo>
                    <a:pt x="637" y="214"/>
                  </a:lnTo>
                  <a:lnTo>
                    <a:pt x="633" y="206"/>
                  </a:lnTo>
                  <a:lnTo>
                    <a:pt x="627" y="198"/>
                  </a:lnTo>
                  <a:lnTo>
                    <a:pt x="617" y="190"/>
                  </a:lnTo>
                  <a:lnTo>
                    <a:pt x="603" y="182"/>
                  </a:lnTo>
                  <a:lnTo>
                    <a:pt x="571" y="164"/>
                  </a:lnTo>
                  <a:lnTo>
                    <a:pt x="529" y="146"/>
                  </a:lnTo>
                  <a:lnTo>
                    <a:pt x="481" y="128"/>
                  </a:lnTo>
                  <a:lnTo>
                    <a:pt x="427" y="110"/>
                  </a:lnTo>
                  <a:lnTo>
                    <a:pt x="311" y="76"/>
                  </a:lnTo>
                  <a:lnTo>
                    <a:pt x="197" y="46"/>
                  </a:lnTo>
                  <a:lnTo>
                    <a:pt x="96" y="22"/>
                  </a:lnTo>
                  <a:lnTo>
                    <a:pt x="0" y="0"/>
                  </a:lnTo>
                  <a:lnTo>
                    <a:pt x="0" y="0"/>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55">
              <a:extLst>
                <a:ext uri="{FF2B5EF4-FFF2-40B4-BE49-F238E27FC236}">
                  <a16:creationId xmlns="" xmlns:a16="http://schemas.microsoft.com/office/drawing/2014/main" id="{7109BB53-BBBC-498B-82EA-B00E45FCF226}"/>
                </a:ext>
              </a:extLst>
            </p:cNvPr>
            <p:cNvSpPr>
              <a:spLocks/>
            </p:cNvSpPr>
            <p:nvPr/>
          </p:nvSpPr>
          <p:spPr bwMode="auto">
            <a:xfrm rot="17100000">
              <a:off x="10863180" y="4989637"/>
              <a:ext cx="691073" cy="533083"/>
            </a:xfrm>
            <a:custGeom>
              <a:avLst/>
              <a:gdLst>
                <a:gd name="T0" fmla="*/ 48 w 643"/>
                <a:gd name="T1" fmla="*/ 130 h 496"/>
                <a:gd name="T2" fmla="*/ 48 w 643"/>
                <a:gd name="T3" fmla="*/ 130 h 496"/>
                <a:gd name="T4" fmla="*/ 126 w 643"/>
                <a:gd name="T5" fmla="*/ 100 h 496"/>
                <a:gd name="T6" fmla="*/ 209 w 643"/>
                <a:gd name="T7" fmla="*/ 70 h 496"/>
                <a:gd name="T8" fmla="*/ 303 w 643"/>
                <a:gd name="T9" fmla="*/ 40 h 496"/>
                <a:gd name="T10" fmla="*/ 353 w 643"/>
                <a:gd name="T11" fmla="*/ 28 h 496"/>
                <a:gd name="T12" fmla="*/ 401 w 643"/>
                <a:gd name="T13" fmla="*/ 16 h 496"/>
                <a:gd name="T14" fmla="*/ 447 w 643"/>
                <a:gd name="T15" fmla="*/ 6 h 496"/>
                <a:gd name="T16" fmla="*/ 489 w 643"/>
                <a:gd name="T17" fmla="*/ 0 h 496"/>
                <a:gd name="T18" fmla="*/ 525 w 643"/>
                <a:gd name="T19" fmla="*/ 0 h 496"/>
                <a:gd name="T20" fmla="*/ 541 w 643"/>
                <a:gd name="T21" fmla="*/ 0 h 496"/>
                <a:gd name="T22" fmla="*/ 557 w 643"/>
                <a:gd name="T23" fmla="*/ 4 h 496"/>
                <a:gd name="T24" fmla="*/ 569 w 643"/>
                <a:gd name="T25" fmla="*/ 6 h 496"/>
                <a:gd name="T26" fmla="*/ 579 w 643"/>
                <a:gd name="T27" fmla="*/ 12 h 496"/>
                <a:gd name="T28" fmla="*/ 587 w 643"/>
                <a:gd name="T29" fmla="*/ 20 h 496"/>
                <a:gd name="T30" fmla="*/ 593 w 643"/>
                <a:gd name="T31" fmla="*/ 28 h 496"/>
                <a:gd name="T32" fmla="*/ 593 w 643"/>
                <a:gd name="T33" fmla="*/ 28 h 496"/>
                <a:gd name="T34" fmla="*/ 605 w 643"/>
                <a:gd name="T35" fmla="*/ 66 h 496"/>
                <a:gd name="T36" fmla="*/ 615 w 643"/>
                <a:gd name="T37" fmla="*/ 110 h 496"/>
                <a:gd name="T38" fmla="*/ 627 w 643"/>
                <a:gd name="T39" fmla="*/ 168 h 496"/>
                <a:gd name="T40" fmla="*/ 637 w 643"/>
                <a:gd name="T41" fmla="*/ 238 h 496"/>
                <a:gd name="T42" fmla="*/ 641 w 643"/>
                <a:gd name="T43" fmla="*/ 276 h 496"/>
                <a:gd name="T44" fmla="*/ 643 w 643"/>
                <a:gd name="T45" fmla="*/ 316 h 496"/>
                <a:gd name="T46" fmla="*/ 643 w 643"/>
                <a:gd name="T47" fmla="*/ 360 h 496"/>
                <a:gd name="T48" fmla="*/ 643 w 643"/>
                <a:gd name="T49" fmla="*/ 404 h 496"/>
                <a:gd name="T50" fmla="*/ 639 w 643"/>
                <a:gd name="T51" fmla="*/ 450 h 496"/>
                <a:gd name="T52" fmla="*/ 633 w 643"/>
                <a:gd name="T53" fmla="*/ 496 h 496"/>
                <a:gd name="T54" fmla="*/ 633 w 643"/>
                <a:gd name="T55" fmla="*/ 496 h 496"/>
                <a:gd name="T56" fmla="*/ 619 w 643"/>
                <a:gd name="T57" fmla="*/ 496 h 496"/>
                <a:gd name="T58" fmla="*/ 577 w 643"/>
                <a:gd name="T59" fmla="*/ 494 h 496"/>
                <a:gd name="T60" fmla="*/ 513 w 643"/>
                <a:gd name="T61" fmla="*/ 488 h 496"/>
                <a:gd name="T62" fmla="*/ 473 w 643"/>
                <a:gd name="T63" fmla="*/ 482 h 496"/>
                <a:gd name="T64" fmla="*/ 431 w 643"/>
                <a:gd name="T65" fmla="*/ 474 h 496"/>
                <a:gd name="T66" fmla="*/ 383 w 643"/>
                <a:gd name="T67" fmla="*/ 464 h 496"/>
                <a:gd name="T68" fmla="*/ 333 w 643"/>
                <a:gd name="T69" fmla="*/ 450 h 496"/>
                <a:gd name="T70" fmla="*/ 281 w 643"/>
                <a:gd name="T71" fmla="*/ 432 h 496"/>
                <a:gd name="T72" fmla="*/ 227 w 643"/>
                <a:gd name="T73" fmla="*/ 410 h 496"/>
                <a:gd name="T74" fmla="*/ 170 w 643"/>
                <a:gd name="T75" fmla="*/ 386 h 496"/>
                <a:gd name="T76" fmla="*/ 114 w 643"/>
                <a:gd name="T77" fmla="*/ 356 h 496"/>
                <a:gd name="T78" fmla="*/ 56 w 643"/>
                <a:gd name="T79" fmla="*/ 320 h 496"/>
                <a:gd name="T80" fmla="*/ 28 w 643"/>
                <a:gd name="T81" fmla="*/ 300 h 496"/>
                <a:gd name="T82" fmla="*/ 0 w 643"/>
                <a:gd name="T83" fmla="*/ 280 h 496"/>
                <a:gd name="T84" fmla="*/ 0 w 643"/>
                <a:gd name="T85" fmla="*/ 280 h 496"/>
                <a:gd name="T86" fmla="*/ 10 w 643"/>
                <a:gd name="T87" fmla="*/ 266 h 496"/>
                <a:gd name="T88" fmla="*/ 22 w 643"/>
                <a:gd name="T89" fmla="*/ 250 h 496"/>
                <a:gd name="T90" fmla="*/ 34 w 643"/>
                <a:gd name="T91" fmla="*/ 230 h 496"/>
                <a:gd name="T92" fmla="*/ 44 w 643"/>
                <a:gd name="T93" fmla="*/ 206 h 496"/>
                <a:gd name="T94" fmla="*/ 50 w 643"/>
                <a:gd name="T95" fmla="*/ 180 h 496"/>
                <a:gd name="T96" fmla="*/ 52 w 643"/>
                <a:gd name="T97" fmla="*/ 168 h 496"/>
                <a:gd name="T98" fmla="*/ 52 w 643"/>
                <a:gd name="T99" fmla="*/ 154 h 496"/>
                <a:gd name="T100" fmla="*/ 52 w 643"/>
                <a:gd name="T101" fmla="*/ 142 h 496"/>
                <a:gd name="T102" fmla="*/ 48 w 643"/>
                <a:gd name="T103" fmla="*/ 130 h 496"/>
                <a:gd name="T104" fmla="*/ 48 w 643"/>
                <a:gd name="T105" fmla="*/ 13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3" h="496">
                  <a:moveTo>
                    <a:pt x="48" y="130"/>
                  </a:moveTo>
                  <a:lnTo>
                    <a:pt x="48" y="130"/>
                  </a:lnTo>
                  <a:lnTo>
                    <a:pt x="126" y="100"/>
                  </a:lnTo>
                  <a:lnTo>
                    <a:pt x="209" y="70"/>
                  </a:lnTo>
                  <a:lnTo>
                    <a:pt x="303" y="40"/>
                  </a:lnTo>
                  <a:lnTo>
                    <a:pt x="353" y="28"/>
                  </a:lnTo>
                  <a:lnTo>
                    <a:pt x="401" y="16"/>
                  </a:lnTo>
                  <a:lnTo>
                    <a:pt x="447" y="6"/>
                  </a:lnTo>
                  <a:lnTo>
                    <a:pt x="489" y="0"/>
                  </a:lnTo>
                  <a:lnTo>
                    <a:pt x="525" y="0"/>
                  </a:lnTo>
                  <a:lnTo>
                    <a:pt x="541" y="0"/>
                  </a:lnTo>
                  <a:lnTo>
                    <a:pt x="557" y="4"/>
                  </a:lnTo>
                  <a:lnTo>
                    <a:pt x="569" y="6"/>
                  </a:lnTo>
                  <a:lnTo>
                    <a:pt x="579" y="12"/>
                  </a:lnTo>
                  <a:lnTo>
                    <a:pt x="587" y="20"/>
                  </a:lnTo>
                  <a:lnTo>
                    <a:pt x="593" y="28"/>
                  </a:lnTo>
                  <a:lnTo>
                    <a:pt x="593" y="28"/>
                  </a:lnTo>
                  <a:lnTo>
                    <a:pt x="605" y="66"/>
                  </a:lnTo>
                  <a:lnTo>
                    <a:pt x="615" y="110"/>
                  </a:lnTo>
                  <a:lnTo>
                    <a:pt x="627" y="168"/>
                  </a:lnTo>
                  <a:lnTo>
                    <a:pt x="637" y="238"/>
                  </a:lnTo>
                  <a:lnTo>
                    <a:pt x="641" y="276"/>
                  </a:lnTo>
                  <a:lnTo>
                    <a:pt x="643" y="316"/>
                  </a:lnTo>
                  <a:lnTo>
                    <a:pt x="643" y="360"/>
                  </a:lnTo>
                  <a:lnTo>
                    <a:pt x="643" y="404"/>
                  </a:lnTo>
                  <a:lnTo>
                    <a:pt x="639" y="450"/>
                  </a:lnTo>
                  <a:lnTo>
                    <a:pt x="633" y="496"/>
                  </a:lnTo>
                  <a:lnTo>
                    <a:pt x="633" y="496"/>
                  </a:lnTo>
                  <a:lnTo>
                    <a:pt x="619" y="496"/>
                  </a:lnTo>
                  <a:lnTo>
                    <a:pt x="577" y="494"/>
                  </a:lnTo>
                  <a:lnTo>
                    <a:pt x="513" y="488"/>
                  </a:lnTo>
                  <a:lnTo>
                    <a:pt x="473" y="482"/>
                  </a:lnTo>
                  <a:lnTo>
                    <a:pt x="431" y="474"/>
                  </a:lnTo>
                  <a:lnTo>
                    <a:pt x="383" y="464"/>
                  </a:lnTo>
                  <a:lnTo>
                    <a:pt x="333" y="450"/>
                  </a:lnTo>
                  <a:lnTo>
                    <a:pt x="281" y="432"/>
                  </a:lnTo>
                  <a:lnTo>
                    <a:pt x="227" y="410"/>
                  </a:lnTo>
                  <a:lnTo>
                    <a:pt x="170" y="386"/>
                  </a:lnTo>
                  <a:lnTo>
                    <a:pt x="114" y="356"/>
                  </a:lnTo>
                  <a:lnTo>
                    <a:pt x="56" y="320"/>
                  </a:lnTo>
                  <a:lnTo>
                    <a:pt x="28" y="300"/>
                  </a:lnTo>
                  <a:lnTo>
                    <a:pt x="0" y="280"/>
                  </a:lnTo>
                  <a:lnTo>
                    <a:pt x="0" y="280"/>
                  </a:lnTo>
                  <a:lnTo>
                    <a:pt x="10" y="266"/>
                  </a:lnTo>
                  <a:lnTo>
                    <a:pt x="22" y="250"/>
                  </a:lnTo>
                  <a:lnTo>
                    <a:pt x="34" y="230"/>
                  </a:lnTo>
                  <a:lnTo>
                    <a:pt x="44" y="206"/>
                  </a:lnTo>
                  <a:lnTo>
                    <a:pt x="50" y="180"/>
                  </a:lnTo>
                  <a:lnTo>
                    <a:pt x="52" y="168"/>
                  </a:lnTo>
                  <a:lnTo>
                    <a:pt x="52" y="154"/>
                  </a:lnTo>
                  <a:lnTo>
                    <a:pt x="52" y="142"/>
                  </a:lnTo>
                  <a:lnTo>
                    <a:pt x="48" y="130"/>
                  </a:lnTo>
                  <a:lnTo>
                    <a:pt x="48" y="130"/>
                  </a:lnTo>
                  <a:close/>
                </a:path>
              </a:pathLst>
            </a:custGeom>
            <a:solidFill>
              <a:srgbClr val="E2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6">
              <a:extLst>
                <a:ext uri="{FF2B5EF4-FFF2-40B4-BE49-F238E27FC236}">
                  <a16:creationId xmlns="" xmlns:a16="http://schemas.microsoft.com/office/drawing/2014/main" id="{D34E70C2-E5F4-4678-A3B2-C82B05290D5E}"/>
                </a:ext>
              </a:extLst>
            </p:cNvPr>
            <p:cNvSpPr>
              <a:spLocks/>
            </p:cNvSpPr>
            <p:nvPr/>
          </p:nvSpPr>
          <p:spPr bwMode="auto">
            <a:xfrm rot="17100000">
              <a:off x="10404250" y="5686492"/>
              <a:ext cx="640559" cy="494391"/>
            </a:xfrm>
            <a:custGeom>
              <a:avLst/>
              <a:gdLst>
                <a:gd name="T0" fmla="*/ 596 w 596"/>
                <a:gd name="T1" fmla="*/ 460 h 460"/>
                <a:gd name="T2" fmla="*/ 596 w 596"/>
                <a:gd name="T3" fmla="*/ 460 h 460"/>
                <a:gd name="T4" fmla="*/ 572 w 596"/>
                <a:gd name="T5" fmla="*/ 454 h 460"/>
                <a:gd name="T6" fmla="*/ 508 w 596"/>
                <a:gd name="T7" fmla="*/ 438 h 460"/>
                <a:gd name="T8" fmla="*/ 416 w 596"/>
                <a:gd name="T9" fmla="*/ 410 h 460"/>
                <a:gd name="T10" fmla="*/ 366 w 596"/>
                <a:gd name="T11" fmla="*/ 392 h 460"/>
                <a:gd name="T12" fmla="*/ 312 w 596"/>
                <a:gd name="T13" fmla="*/ 372 h 460"/>
                <a:gd name="T14" fmla="*/ 258 w 596"/>
                <a:gd name="T15" fmla="*/ 350 h 460"/>
                <a:gd name="T16" fmla="*/ 204 w 596"/>
                <a:gd name="T17" fmla="*/ 324 h 460"/>
                <a:gd name="T18" fmla="*/ 154 w 596"/>
                <a:gd name="T19" fmla="*/ 296 h 460"/>
                <a:gd name="T20" fmla="*/ 130 w 596"/>
                <a:gd name="T21" fmla="*/ 282 h 460"/>
                <a:gd name="T22" fmla="*/ 108 w 596"/>
                <a:gd name="T23" fmla="*/ 266 h 460"/>
                <a:gd name="T24" fmla="*/ 88 w 596"/>
                <a:gd name="T25" fmla="*/ 250 h 460"/>
                <a:gd name="T26" fmla="*/ 68 w 596"/>
                <a:gd name="T27" fmla="*/ 234 h 460"/>
                <a:gd name="T28" fmla="*/ 52 w 596"/>
                <a:gd name="T29" fmla="*/ 216 h 460"/>
                <a:gd name="T30" fmla="*/ 36 w 596"/>
                <a:gd name="T31" fmla="*/ 198 h 460"/>
                <a:gd name="T32" fmla="*/ 24 w 596"/>
                <a:gd name="T33" fmla="*/ 180 h 460"/>
                <a:gd name="T34" fmla="*/ 12 w 596"/>
                <a:gd name="T35" fmla="*/ 162 h 460"/>
                <a:gd name="T36" fmla="*/ 4 w 596"/>
                <a:gd name="T37" fmla="*/ 142 h 460"/>
                <a:gd name="T38" fmla="*/ 0 w 596"/>
                <a:gd name="T39" fmla="*/ 122 h 460"/>
                <a:gd name="T40" fmla="*/ 0 w 596"/>
                <a:gd name="T41" fmla="*/ 122 h 460"/>
                <a:gd name="T42" fmla="*/ 12 w 596"/>
                <a:gd name="T43" fmla="*/ 108 h 460"/>
                <a:gd name="T44" fmla="*/ 44 w 596"/>
                <a:gd name="T45" fmla="*/ 72 h 460"/>
                <a:gd name="T46" fmla="*/ 66 w 596"/>
                <a:gd name="T47" fmla="*/ 52 h 460"/>
                <a:gd name="T48" fmla="*/ 88 w 596"/>
                <a:gd name="T49" fmla="*/ 32 h 460"/>
                <a:gd name="T50" fmla="*/ 112 w 596"/>
                <a:gd name="T51" fmla="*/ 16 h 460"/>
                <a:gd name="T52" fmla="*/ 134 w 596"/>
                <a:gd name="T53" fmla="*/ 2 h 460"/>
                <a:gd name="T54" fmla="*/ 134 w 596"/>
                <a:gd name="T55" fmla="*/ 2 h 460"/>
                <a:gd name="T56" fmla="*/ 140 w 596"/>
                <a:gd name="T57" fmla="*/ 0 h 460"/>
                <a:gd name="T58" fmla="*/ 146 w 596"/>
                <a:gd name="T59" fmla="*/ 2 h 460"/>
                <a:gd name="T60" fmla="*/ 152 w 596"/>
                <a:gd name="T61" fmla="*/ 4 h 460"/>
                <a:gd name="T62" fmla="*/ 158 w 596"/>
                <a:gd name="T63" fmla="*/ 8 h 460"/>
                <a:gd name="T64" fmla="*/ 172 w 596"/>
                <a:gd name="T65" fmla="*/ 22 h 460"/>
                <a:gd name="T66" fmla="*/ 188 w 596"/>
                <a:gd name="T67" fmla="*/ 42 h 460"/>
                <a:gd name="T68" fmla="*/ 226 w 596"/>
                <a:gd name="T69" fmla="*/ 98 h 460"/>
                <a:gd name="T70" fmla="*/ 272 w 596"/>
                <a:gd name="T71" fmla="*/ 170 h 460"/>
                <a:gd name="T72" fmla="*/ 300 w 596"/>
                <a:gd name="T73" fmla="*/ 208 h 460"/>
                <a:gd name="T74" fmla="*/ 330 w 596"/>
                <a:gd name="T75" fmla="*/ 248 h 460"/>
                <a:gd name="T76" fmla="*/ 364 w 596"/>
                <a:gd name="T77" fmla="*/ 288 h 460"/>
                <a:gd name="T78" fmla="*/ 402 w 596"/>
                <a:gd name="T79" fmla="*/ 328 h 460"/>
                <a:gd name="T80" fmla="*/ 444 w 596"/>
                <a:gd name="T81" fmla="*/ 364 h 460"/>
                <a:gd name="T82" fmla="*/ 466 w 596"/>
                <a:gd name="T83" fmla="*/ 382 h 460"/>
                <a:gd name="T84" fmla="*/ 490 w 596"/>
                <a:gd name="T85" fmla="*/ 400 h 460"/>
                <a:gd name="T86" fmla="*/ 514 w 596"/>
                <a:gd name="T87" fmla="*/ 416 h 460"/>
                <a:gd name="T88" fmla="*/ 540 w 596"/>
                <a:gd name="T89" fmla="*/ 432 h 460"/>
                <a:gd name="T90" fmla="*/ 568 w 596"/>
                <a:gd name="T91" fmla="*/ 446 h 460"/>
                <a:gd name="T92" fmla="*/ 596 w 596"/>
                <a:gd name="T93" fmla="*/ 460 h 460"/>
                <a:gd name="T94" fmla="*/ 596 w 596"/>
                <a:gd name="T95" fmla="*/ 4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6" h="460">
                  <a:moveTo>
                    <a:pt x="596" y="460"/>
                  </a:moveTo>
                  <a:lnTo>
                    <a:pt x="596" y="460"/>
                  </a:lnTo>
                  <a:lnTo>
                    <a:pt x="572" y="454"/>
                  </a:lnTo>
                  <a:lnTo>
                    <a:pt x="508" y="438"/>
                  </a:lnTo>
                  <a:lnTo>
                    <a:pt x="416" y="410"/>
                  </a:lnTo>
                  <a:lnTo>
                    <a:pt x="366" y="392"/>
                  </a:lnTo>
                  <a:lnTo>
                    <a:pt x="312" y="372"/>
                  </a:lnTo>
                  <a:lnTo>
                    <a:pt x="258" y="350"/>
                  </a:lnTo>
                  <a:lnTo>
                    <a:pt x="204" y="324"/>
                  </a:lnTo>
                  <a:lnTo>
                    <a:pt x="154" y="296"/>
                  </a:lnTo>
                  <a:lnTo>
                    <a:pt x="130" y="282"/>
                  </a:lnTo>
                  <a:lnTo>
                    <a:pt x="108" y="266"/>
                  </a:lnTo>
                  <a:lnTo>
                    <a:pt x="88" y="250"/>
                  </a:lnTo>
                  <a:lnTo>
                    <a:pt x="68" y="234"/>
                  </a:lnTo>
                  <a:lnTo>
                    <a:pt x="52" y="216"/>
                  </a:lnTo>
                  <a:lnTo>
                    <a:pt x="36" y="198"/>
                  </a:lnTo>
                  <a:lnTo>
                    <a:pt x="24" y="180"/>
                  </a:lnTo>
                  <a:lnTo>
                    <a:pt x="12" y="162"/>
                  </a:lnTo>
                  <a:lnTo>
                    <a:pt x="4" y="142"/>
                  </a:lnTo>
                  <a:lnTo>
                    <a:pt x="0" y="122"/>
                  </a:lnTo>
                  <a:lnTo>
                    <a:pt x="0" y="122"/>
                  </a:lnTo>
                  <a:lnTo>
                    <a:pt x="12" y="108"/>
                  </a:lnTo>
                  <a:lnTo>
                    <a:pt x="44" y="72"/>
                  </a:lnTo>
                  <a:lnTo>
                    <a:pt x="66" y="52"/>
                  </a:lnTo>
                  <a:lnTo>
                    <a:pt x="88" y="32"/>
                  </a:lnTo>
                  <a:lnTo>
                    <a:pt x="112" y="16"/>
                  </a:lnTo>
                  <a:lnTo>
                    <a:pt x="134" y="2"/>
                  </a:lnTo>
                  <a:lnTo>
                    <a:pt x="134" y="2"/>
                  </a:lnTo>
                  <a:lnTo>
                    <a:pt x="140" y="0"/>
                  </a:lnTo>
                  <a:lnTo>
                    <a:pt x="146" y="2"/>
                  </a:lnTo>
                  <a:lnTo>
                    <a:pt x="152" y="4"/>
                  </a:lnTo>
                  <a:lnTo>
                    <a:pt x="158" y="8"/>
                  </a:lnTo>
                  <a:lnTo>
                    <a:pt x="172" y="22"/>
                  </a:lnTo>
                  <a:lnTo>
                    <a:pt x="188" y="42"/>
                  </a:lnTo>
                  <a:lnTo>
                    <a:pt x="226" y="98"/>
                  </a:lnTo>
                  <a:lnTo>
                    <a:pt x="272" y="170"/>
                  </a:lnTo>
                  <a:lnTo>
                    <a:pt x="300" y="208"/>
                  </a:lnTo>
                  <a:lnTo>
                    <a:pt x="330" y="248"/>
                  </a:lnTo>
                  <a:lnTo>
                    <a:pt x="364" y="288"/>
                  </a:lnTo>
                  <a:lnTo>
                    <a:pt x="402" y="328"/>
                  </a:lnTo>
                  <a:lnTo>
                    <a:pt x="444" y="364"/>
                  </a:lnTo>
                  <a:lnTo>
                    <a:pt x="466" y="382"/>
                  </a:lnTo>
                  <a:lnTo>
                    <a:pt x="490" y="400"/>
                  </a:lnTo>
                  <a:lnTo>
                    <a:pt x="514" y="416"/>
                  </a:lnTo>
                  <a:lnTo>
                    <a:pt x="540" y="432"/>
                  </a:lnTo>
                  <a:lnTo>
                    <a:pt x="568" y="446"/>
                  </a:lnTo>
                  <a:lnTo>
                    <a:pt x="596" y="460"/>
                  </a:lnTo>
                  <a:lnTo>
                    <a:pt x="596" y="460"/>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7">
              <a:extLst>
                <a:ext uri="{FF2B5EF4-FFF2-40B4-BE49-F238E27FC236}">
                  <a16:creationId xmlns="" xmlns:a16="http://schemas.microsoft.com/office/drawing/2014/main" id="{A4B19D4A-DE22-4483-9C43-6526866BDD39}"/>
                </a:ext>
              </a:extLst>
            </p:cNvPr>
            <p:cNvSpPr>
              <a:spLocks/>
            </p:cNvSpPr>
            <p:nvPr/>
          </p:nvSpPr>
          <p:spPr bwMode="auto">
            <a:xfrm rot="17100000">
              <a:off x="10308441" y="5531468"/>
              <a:ext cx="689998" cy="670652"/>
            </a:xfrm>
            <a:custGeom>
              <a:avLst/>
              <a:gdLst>
                <a:gd name="T0" fmla="*/ 406 w 642"/>
                <a:gd name="T1" fmla="*/ 2 h 624"/>
                <a:gd name="T2" fmla="*/ 406 w 642"/>
                <a:gd name="T3" fmla="*/ 2 h 624"/>
                <a:gd name="T4" fmla="*/ 364 w 642"/>
                <a:gd name="T5" fmla="*/ 18 h 624"/>
                <a:gd name="T6" fmla="*/ 316 w 642"/>
                <a:gd name="T7" fmla="*/ 40 h 624"/>
                <a:gd name="T8" fmla="*/ 258 w 642"/>
                <a:gd name="T9" fmla="*/ 68 h 624"/>
                <a:gd name="T10" fmla="*/ 194 w 642"/>
                <a:gd name="T11" fmla="*/ 104 h 624"/>
                <a:gd name="T12" fmla="*/ 160 w 642"/>
                <a:gd name="T13" fmla="*/ 124 h 624"/>
                <a:gd name="T14" fmla="*/ 126 w 642"/>
                <a:gd name="T15" fmla="*/ 148 h 624"/>
                <a:gd name="T16" fmla="*/ 92 w 642"/>
                <a:gd name="T17" fmla="*/ 172 h 624"/>
                <a:gd name="T18" fmla="*/ 60 w 642"/>
                <a:gd name="T19" fmla="*/ 198 h 624"/>
                <a:gd name="T20" fmla="*/ 28 w 642"/>
                <a:gd name="T21" fmla="*/ 226 h 624"/>
                <a:gd name="T22" fmla="*/ 0 w 642"/>
                <a:gd name="T23" fmla="*/ 256 h 624"/>
                <a:gd name="T24" fmla="*/ 0 w 642"/>
                <a:gd name="T25" fmla="*/ 256 h 624"/>
                <a:gd name="T26" fmla="*/ 18 w 642"/>
                <a:gd name="T27" fmla="*/ 274 h 624"/>
                <a:gd name="T28" fmla="*/ 64 w 642"/>
                <a:gd name="T29" fmla="*/ 320 h 624"/>
                <a:gd name="T30" fmla="*/ 134 w 642"/>
                <a:gd name="T31" fmla="*/ 382 h 624"/>
                <a:gd name="T32" fmla="*/ 176 w 642"/>
                <a:gd name="T33" fmla="*/ 418 h 624"/>
                <a:gd name="T34" fmla="*/ 220 w 642"/>
                <a:gd name="T35" fmla="*/ 454 h 624"/>
                <a:gd name="T36" fmla="*/ 266 w 642"/>
                <a:gd name="T37" fmla="*/ 490 h 624"/>
                <a:gd name="T38" fmla="*/ 314 w 642"/>
                <a:gd name="T39" fmla="*/ 524 h 624"/>
                <a:gd name="T40" fmla="*/ 362 w 642"/>
                <a:gd name="T41" fmla="*/ 556 h 624"/>
                <a:gd name="T42" fmla="*/ 410 w 642"/>
                <a:gd name="T43" fmla="*/ 582 h 624"/>
                <a:gd name="T44" fmla="*/ 432 w 642"/>
                <a:gd name="T45" fmla="*/ 594 h 624"/>
                <a:gd name="T46" fmla="*/ 456 w 642"/>
                <a:gd name="T47" fmla="*/ 604 h 624"/>
                <a:gd name="T48" fmla="*/ 478 w 642"/>
                <a:gd name="T49" fmla="*/ 612 h 624"/>
                <a:gd name="T50" fmla="*/ 498 w 642"/>
                <a:gd name="T51" fmla="*/ 618 h 624"/>
                <a:gd name="T52" fmla="*/ 520 w 642"/>
                <a:gd name="T53" fmla="*/ 622 h 624"/>
                <a:gd name="T54" fmla="*/ 540 w 642"/>
                <a:gd name="T55" fmla="*/ 624 h 624"/>
                <a:gd name="T56" fmla="*/ 558 w 642"/>
                <a:gd name="T57" fmla="*/ 624 h 624"/>
                <a:gd name="T58" fmla="*/ 576 w 642"/>
                <a:gd name="T59" fmla="*/ 622 h 624"/>
                <a:gd name="T60" fmla="*/ 642 w 642"/>
                <a:gd name="T61" fmla="*/ 492 h 624"/>
                <a:gd name="T62" fmla="*/ 642 w 642"/>
                <a:gd name="T63" fmla="*/ 492 h 624"/>
                <a:gd name="T64" fmla="*/ 620 w 642"/>
                <a:gd name="T65" fmla="*/ 408 h 624"/>
                <a:gd name="T66" fmla="*/ 594 w 642"/>
                <a:gd name="T67" fmla="*/ 324 h 624"/>
                <a:gd name="T68" fmla="*/ 564 w 642"/>
                <a:gd name="T69" fmla="*/ 230 h 624"/>
                <a:gd name="T70" fmla="*/ 546 w 642"/>
                <a:gd name="T71" fmla="*/ 182 h 624"/>
                <a:gd name="T72" fmla="*/ 526 w 642"/>
                <a:gd name="T73" fmla="*/ 136 h 624"/>
                <a:gd name="T74" fmla="*/ 506 w 642"/>
                <a:gd name="T75" fmla="*/ 94 h 624"/>
                <a:gd name="T76" fmla="*/ 486 w 642"/>
                <a:gd name="T77" fmla="*/ 58 h 624"/>
                <a:gd name="T78" fmla="*/ 476 w 642"/>
                <a:gd name="T79" fmla="*/ 42 h 624"/>
                <a:gd name="T80" fmla="*/ 466 w 642"/>
                <a:gd name="T81" fmla="*/ 30 h 624"/>
                <a:gd name="T82" fmla="*/ 456 w 642"/>
                <a:gd name="T83" fmla="*/ 18 h 624"/>
                <a:gd name="T84" fmla="*/ 446 w 642"/>
                <a:gd name="T85" fmla="*/ 10 h 624"/>
                <a:gd name="T86" fmla="*/ 436 w 642"/>
                <a:gd name="T87" fmla="*/ 4 h 624"/>
                <a:gd name="T88" fmla="*/ 426 w 642"/>
                <a:gd name="T89" fmla="*/ 0 h 624"/>
                <a:gd name="T90" fmla="*/ 416 w 642"/>
                <a:gd name="T91" fmla="*/ 0 h 624"/>
                <a:gd name="T92" fmla="*/ 406 w 642"/>
                <a:gd name="T93" fmla="*/ 2 h 624"/>
                <a:gd name="T94" fmla="*/ 406 w 642"/>
                <a:gd name="T95" fmla="*/ 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2" h="624">
                  <a:moveTo>
                    <a:pt x="406" y="2"/>
                  </a:moveTo>
                  <a:lnTo>
                    <a:pt x="406" y="2"/>
                  </a:lnTo>
                  <a:lnTo>
                    <a:pt x="364" y="18"/>
                  </a:lnTo>
                  <a:lnTo>
                    <a:pt x="316" y="40"/>
                  </a:lnTo>
                  <a:lnTo>
                    <a:pt x="258" y="68"/>
                  </a:lnTo>
                  <a:lnTo>
                    <a:pt x="194" y="104"/>
                  </a:lnTo>
                  <a:lnTo>
                    <a:pt x="160" y="124"/>
                  </a:lnTo>
                  <a:lnTo>
                    <a:pt x="126" y="148"/>
                  </a:lnTo>
                  <a:lnTo>
                    <a:pt x="92" y="172"/>
                  </a:lnTo>
                  <a:lnTo>
                    <a:pt x="60" y="198"/>
                  </a:lnTo>
                  <a:lnTo>
                    <a:pt x="28" y="226"/>
                  </a:lnTo>
                  <a:lnTo>
                    <a:pt x="0" y="256"/>
                  </a:lnTo>
                  <a:lnTo>
                    <a:pt x="0" y="256"/>
                  </a:lnTo>
                  <a:lnTo>
                    <a:pt x="18" y="274"/>
                  </a:lnTo>
                  <a:lnTo>
                    <a:pt x="64" y="320"/>
                  </a:lnTo>
                  <a:lnTo>
                    <a:pt x="134" y="382"/>
                  </a:lnTo>
                  <a:lnTo>
                    <a:pt x="176" y="418"/>
                  </a:lnTo>
                  <a:lnTo>
                    <a:pt x="220" y="454"/>
                  </a:lnTo>
                  <a:lnTo>
                    <a:pt x="266" y="490"/>
                  </a:lnTo>
                  <a:lnTo>
                    <a:pt x="314" y="524"/>
                  </a:lnTo>
                  <a:lnTo>
                    <a:pt x="362" y="556"/>
                  </a:lnTo>
                  <a:lnTo>
                    <a:pt x="410" y="582"/>
                  </a:lnTo>
                  <a:lnTo>
                    <a:pt x="432" y="594"/>
                  </a:lnTo>
                  <a:lnTo>
                    <a:pt x="456" y="604"/>
                  </a:lnTo>
                  <a:lnTo>
                    <a:pt x="478" y="612"/>
                  </a:lnTo>
                  <a:lnTo>
                    <a:pt x="498" y="618"/>
                  </a:lnTo>
                  <a:lnTo>
                    <a:pt x="520" y="622"/>
                  </a:lnTo>
                  <a:lnTo>
                    <a:pt x="540" y="624"/>
                  </a:lnTo>
                  <a:lnTo>
                    <a:pt x="558" y="624"/>
                  </a:lnTo>
                  <a:lnTo>
                    <a:pt x="576" y="622"/>
                  </a:lnTo>
                  <a:lnTo>
                    <a:pt x="642" y="492"/>
                  </a:lnTo>
                  <a:lnTo>
                    <a:pt x="642" y="492"/>
                  </a:lnTo>
                  <a:lnTo>
                    <a:pt x="620" y="408"/>
                  </a:lnTo>
                  <a:lnTo>
                    <a:pt x="594" y="324"/>
                  </a:lnTo>
                  <a:lnTo>
                    <a:pt x="564" y="230"/>
                  </a:lnTo>
                  <a:lnTo>
                    <a:pt x="546" y="182"/>
                  </a:lnTo>
                  <a:lnTo>
                    <a:pt x="526" y="136"/>
                  </a:lnTo>
                  <a:lnTo>
                    <a:pt x="506" y="94"/>
                  </a:lnTo>
                  <a:lnTo>
                    <a:pt x="486" y="58"/>
                  </a:lnTo>
                  <a:lnTo>
                    <a:pt x="476" y="42"/>
                  </a:lnTo>
                  <a:lnTo>
                    <a:pt x="466" y="30"/>
                  </a:lnTo>
                  <a:lnTo>
                    <a:pt x="456" y="18"/>
                  </a:lnTo>
                  <a:lnTo>
                    <a:pt x="446" y="10"/>
                  </a:lnTo>
                  <a:lnTo>
                    <a:pt x="436" y="4"/>
                  </a:lnTo>
                  <a:lnTo>
                    <a:pt x="426" y="0"/>
                  </a:lnTo>
                  <a:lnTo>
                    <a:pt x="416" y="0"/>
                  </a:lnTo>
                  <a:lnTo>
                    <a:pt x="406" y="2"/>
                  </a:lnTo>
                  <a:lnTo>
                    <a:pt x="406" y="2"/>
                  </a:lnTo>
                  <a:close/>
                </a:path>
              </a:pathLst>
            </a:custGeom>
            <a:solidFill>
              <a:srgbClr val="E2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8">
              <a:extLst>
                <a:ext uri="{FF2B5EF4-FFF2-40B4-BE49-F238E27FC236}">
                  <a16:creationId xmlns="" xmlns:a16="http://schemas.microsoft.com/office/drawing/2014/main" id="{913092DA-0439-41F8-AFE6-435C1E2D8006}"/>
                </a:ext>
              </a:extLst>
            </p:cNvPr>
            <p:cNvSpPr>
              <a:spLocks/>
            </p:cNvSpPr>
            <p:nvPr/>
          </p:nvSpPr>
          <p:spPr bwMode="auto">
            <a:xfrm rot="17100000">
              <a:off x="10911831" y="5498089"/>
              <a:ext cx="229999" cy="234298"/>
            </a:xfrm>
            <a:custGeom>
              <a:avLst/>
              <a:gdLst>
                <a:gd name="T0" fmla="*/ 122 w 214"/>
                <a:gd name="T1" fmla="*/ 0 h 218"/>
                <a:gd name="T2" fmla="*/ 122 w 214"/>
                <a:gd name="T3" fmla="*/ 0 h 218"/>
                <a:gd name="T4" fmla="*/ 162 w 214"/>
                <a:gd name="T5" fmla="*/ 22 h 218"/>
                <a:gd name="T6" fmla="*/ 192 w 214"/>
                <a:gd name="T7" fmla="*/ 40 h 218"/>
                <a:gd name="T8" fmla="*/ 204 w 214"/>
                <a:gd name="T9" fmla="*/ 48 h 218"/>
                <a:gd name="T10" fmla="*/ 212 w 214"/>
                <a:gd name="T11" fmla="*/ 54 h 218"/>
                <a:gd name="T12" fmla="*/ 212 w 214"/>
                <a:gd name="T13" fmla="*/ 54 h 218"/>
                <a:gd name="T14" fmla="*/ 214 w 214"/>
                <a:gd name="T15" fmla="*/ 58 h 218"/>
                <a:gd name="T16" fmla="*/ 214 w 214"/>
                <a:gd name="T17" fmla="*/ 66 h 218"/>
                <a:gd name="T18" fmla="*/ 212 w 214"/>
                <a:gd name="T19" fmla="*/ 86 h 218"/>
                <a:gd name="T20" fmla="*/ 206 w 214"/>
                <a:gd name="T21" fmla="*/ 112 h 218"/>
                <a:gd name="T22" fmla="*/ 198 w 214"/>
                <a:gd name="T23" fmla="*/ 142 h 218"/>
                <a:gd name="T24" fmla="*/ 188 w 214"/>
                <a:gd name="T25" fmla="*/ 170 h 218"/>
                <a:gd name="T26" fmla="*/ 176 w 214"/>
                <a:gd name="T27" fmla="*/ 196 h 218"/>
                <a:gd name="T28" fmla="*/ 170 w 214"/>
                <a:gd name="T29" fmla="*/ 204 h 218"/>
                <a:gd name="T30" fmla="*/ 164 w 214"/>
                <a:gd name="T31" fmla="*/ 212 h 218"/>
                <a:gd name="T32" fmla="*/ 158 w 214"/>
                <a:gd name="T33" fmla="*/ 216 h 218"/>
                <a:gd name="T34" fmla="*/ 152 w 214"/>
                <a:gd name="T35" fmla="*/ 218 h 218"/>
                <a:gd name="T36" fmla="*/ 152 w 214"/>
                <a:gd name="T37" fmla="*/ 218 h 218"/>
                <a:gd name="T38" fmla="*/ 142 w 214"/>
                <a:gd name="T39" fmla="*/ 216 h 218"/>
                <a:gd name="T40" fmla="*/ 132 w 214"/>
                <a:gd name="T41" fmla="*/ 210 h 218"/>
                <a:gd name="T42" fmla="*/ 122 w 214"/>
                <a:gd name="T43" fmla="*/ 204 h 218"/>
                <a:gd name="T44" fmla="*/ 114 w 214"/>
                <a:gd name="T45" fmla="*/ 196 h 218"/>
                <a:gd name="T46" fmla="*/ 104 w 214"/>
                <a:gd name="T47" fmla="*/ 180 h 218"/>
                <a:gd name="T48" fmla="*/ 100 w 214"/>
                <a:gd name="T49" fmla="*/ 174 h 218"/>
                <a:gd name="T50" fmla="*/ 100 w 214"/>
                <a:gd name="T51" fmla="*/ 174 h 218"/>
                <a:gd name="T52" fmla="*/ 84 w 214"/>
                <a:gd name="T53" fmla="*/ 174 h 218"/>
                <a:gd name="T54" fmla="*/ 50 w 214"/>
                <a:gd name="T55" fmla="*/ 170 h 218"/>
                <a:gd name="T56" fmla="*/ 30 w 214"/>
                <a:gd name="T57" fmla="*/ 166 h 218"/>
                <a:gd name="T58" fmla="*/ 14 w 214"/>
                <a:gd name="T59" fmla="*/ 162 h 218"/>
                <a:gd name="T60" fmla="*/ 8 w 214"/>
                <a:gd name="T61" fmla="*/ 158 h 218"/>
                <a:gd name="T62" fmla="*/ 4 w 214"/>
                <a:gd name="T63" fmla="*/ 154 h 218"/>
                <a:gd name="T64" fmla="*/ 0 w 214"/>
                <a:gd name="T65" fmla="*/ 150 h 218"/>
                <a:gd name="T66" fmla="*/ 0 w 214"/>
                <a:gd name="T67" fmla="*/ 144 h 218"/>
                <a:gd name="T68" fmla="*/ 0 w 214"/>
                <a:gd name="T69" fmla="*/ 144 h 218"/>
                <a:gd name="T70" fmla="*/ 2 w 214"/>
                <a:gd name="T71" fmla="*/ 138 h 218"/>
                <a:gd name="T72" fmla="*/ 6 w 214"/>
                <a:gd name="T73" fmla="*/ 130 h 218"/>
                <a:gd name="T74" fmla="*/ 18 w 214"/>
                <a:gd name="T75" fmla="*/ 110 h 218"/>
                <a:gd name="T76" fmla="*/ 34 w 214"/>
                <a:gd name="T77" fmla="*/ 86 h 218"/>
                <a:gd name="T78" fmla="*/ 56 w 214"/>
                <a:gd name="T79" fmla="*/ 64 h 218"/>
                <a:gd name="T80" fmla="*/ 76 w 214"/>
                <a:gd name="T81" fmla="*/ 40 h 218"/>
                <a:gd name="T82" fmla="*/ 96 w 214"/>
                <a:gd name="T83" fmla="*/ 20 h 218"/>
                <a:gd name="T84" fmla="*/ 112 w 214"/>
                <a:gd name="T85" fmla="*/ 6 h 218"/>
                <a:gd name="T86" fmla="*/ 122 w 214"/>
                <a:gd name="T87" fmla="*/ 0 h 218"/>
                <a:gd name="T88" fmla="*/ 122 w 214"/>
                <a:gd name="T8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218">
                  <a:moveTo>
                    <a:pt x="122" y="0"/>
                  </a:moveTo>
                  <a:lnTo>
                    <a:pt x="122" y="0"/>
                  </a:lnTo>
                  <a:lnTo>
                    <a:pt x="162" y="22"/>
                  </a:lnTo>
                  <a:lnTo>
                    <a:pt x="192" y="40"/>
                  </a:lnTo>
                  <a:lnTo>
                    <a:pt x="204" y="48"/>
                  </a:lnTo>
                  <a:lnTo>
                    <a:pt x="212" y="54"/>
                  </a:lnTo>
                  <a:lnTo>
                    <a:pt x="212" y="54"/>
                  </a:lnTo>
                  <a:lnTo>
                    <a:pt x="214" y="58"/>
                  </a:lnTo>
                  <a:lnTo>
                    <a:pt x="214" y="66"/>
                  </a:lnTo>
                  <a:lnTo>
                    <a:pt x="212" y="86"/>
                  </a:lnTo>
                  <a:lnTo>
                    <a:pt x="206" y="112"/>
                  </a:lnTo>
                  <a:lnTo>
                    <a:pt x="198" y="142"/>
                  </a:lnTo>
                  <a:lnTo>
                    <a:pt x="188" y="170"/>
                  </a:lnTo>
                  <a:lnTo>
                    <a:pt x="176" y="196"/>
                  </a:lnTo>
                  <a:lnTo>
                    <a:pt x="170" y="204"/>
                  </a:lnTo>
                  <a:lnTo>
                    <a:pt x="164" y="212"/>
                  </a:lnTo>
                  <a:lnTo>
                    <a:pt x="158" y="216"/>
                  </a:lnTo>
                  <a:lnTo>
                    <a:pt x="152" y="218"/>
                  </a:lnTo>
                  <a:lnTo>
                    <a:pt x="152" y="218"/>
                  </a:lnTo>
                  <a:lnTo>
                    <a:pt x="142" y="216"/>
                  </a:lnTo>
                  <a:lnTo>
                    <a:pt x="132" y="210"/>
                  </a:lnTo>
                  <a:lnTo>
                    <a:pt x="122" y="204"/>
                  </a:lnTo>
                  <a:lnTo>
                    <a:pt x="114" y="196"/>
                  </a:lnTo>
                  <a:lnTo>
                    <a:pt x="104" y="180"/>
                  </a:lnTo>
                  <a:lnTo>
                    <a:pt x="100" y="174"/>
                  </a:lnTo>
                  <a:lnTo>
                    <a:pt x="100" y="174"/>
                  </a:lnTo>
                  <a:lnTo>
                    <a:pt x="84" y="174"/>
                  </a:lnTo>
                  <a:lnTo>
                    <a:pt x="50" y="170"/>
                  </a:lnTo>
                  <a:lnTo>
                    <a:pt x="30" y="166"/>
                  </a:lnTo>
                  <a:lnTo>
                    <a:pt x="14" y="162"/>
                  </a:lnTo>
                  <a:lnTo>
                    <a:pt x="8" y="158"/>
                  </a:lnTo>
                  <a:lnTo>
                    <a:pt x="4" y="154"/>
                  </a:lnTo>
                  <a:lnTo>
                    <a:pt x="0" y="150"/>
                  </a:lnTo>
                  <a:lnTo>
                    <a:pt x="0" y="144"/>
                  </a:lnTo>
                  <a:lnTo>
                    <a:pt x="0" y="144"/>
                  </a:lnTo>
                  <a:lnTo>
                    <a:pt x="2" y="138"/>
                  </a:lnTo>
                  <a:lnTo>
                    <a:pt x="6" y="130"/>
                  </a:lnTo>
                  <a:lnTo>
                    <a:pt x="18" y="110"/>
                  </a:lnTo>
                  <a:lnTo>
                    <a:pt x="34" y="86"/>
                  </a:lnTo>
                  <a:lnTo>
                    <a:pt x="56" y="64"/>
                  </a:lnTo>
                  <a:lnTo>
                    <a:pt x="76" y="40"/>
                  </a:lnTo>
                  <a:lnTo>
                    <a:pt x="96" y="20"/>
                  </a:lnTo>
                  <a:lnTo>
                    <a:pt x="112" y="6"/>
                  </a:lnTo>
                  <a:lnTo>
                    <a:pt x="122" y="0"/>
                  </a:lnTo>
                  <a:lnTo>
                    <a:pt x="122" y="0"/>
                  </a:lnTo>
                  <a:close/>
                </a:path>
              </a:pathLst>
            </a:custGeom>
            <a:solidFill>
              <a:srgbClr val="DD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150">
            <a:extLst>
              <a:ext uri="{FF2B5EF4-FFF2-40B4-BE49-F238E27FC236}">
                <a16:creationId xmlns="" xmlns:a16="http://schemas.microsoft.com/office/drawing/2014/main" id="{0F57E7BD-C8D7-42F8-B4BC-A81F37813D27}"/>
              </a:ext>
            </a:extLst>
          </p:cNvPr>
          <p:cNvGrpSpPr/>
          <p:nvPr/>
        </p:nvGrpSpPr>
        <p:grpSpPr>
          <a:xfrm rot="21186029">
            <a:off x="402006" y="4746008"/>
            <a:ext cx="1059556" cy="1012581"/>
            <a:chOff x="900113" y="3686176"/>
            <a:chExt cx="1611313" cy="1539875"/>
          </a:xfrm>
          <a:effectLst>
            <a:outerShdw blurRad="203200" sx="102000" sy="102000" algn="ctr" rotWithShape="0">
              <a:prstClr val="black">
                <a:alpha val="40000"/>
              </a:prstClr>
            </a:outerShdw>
          </a:effectLst>
        </p:grpSpPr>
        <p:sp>
          <p:nvSpPr>
            <p:cNvPr id="152" name="Freeform 99">
              <a:extLst>
                <a:ext uri="{FF2B5EF4-FFF2-40B4-BE49-F238E27FC236}">
                  <a16:creationId xmlns="" xmlns:a16="http://schemas.microsoft.com/office/drawing/2014/main" id="{BCC7A7BB-DE46-4C38-AF25-4D496F2A47BA}"/>
                </a:ext>
              </a:extLst>
            </p:cNvPr>
            <p:cNvSpPr>
              <a:spLocks/>
            </p:cNvSpPr>
            <p:nvPr/>
          </p:nvSpPr>
          <p:spPr bwMode="auto">
            <a:xfrm>
              <a:off x="1219201" y="3722688"/>
              <a:ext cx="561975" cy="488950"/>
            </a:xfrm>
            <a:custGeom>
              <a:avLst/>
              <a:gdLst>
                <a:gd name="T0" fmla="*/ 347 w 354"/>
                <a:gd name="T1" fmla="*/ 259 h 308"/>
                <a:gd name="T2" fmla="*/ 334 w 354"/>
                <a:gd name="T3" fmla="*/ 216 h 308"/>
                <a:gd name="T4" fmla="*/ 304 w 354"/>
                <a:gd name="T5" fmla="*/ 149 h 308"/>
                <a:gd name="T6" fmla="*/ 273 w 354"/>
                <a:gd name="T7" fmla="*/ 101 h 308"/>
                <a:gd name="T8" fmla="*/ 236 w 354"/>
                <a:gd name="T9" fmla="*/ 54 h 308"/>
                <a:gd name="T10" fmla="*/ 201 w 354"/>
                <a:gd name="T11" fmla="*/ 27 h 308"/>
                <a:gd name="T12" fmla="*/ 176 w 354"/>
                <a:gd name="T13" fmla="*/ 13 h 308"/>
                <a:gd name="T14" fmla="*/ 146 w 354"/>
                <a:gd name="T15" fmla="*/ 3 h 308"/>
                <a:gd name="T16" fmla="*/ 115 w 354"/>
                <a:gd name="T17" fmla="*/ 0 h 308"/>
                <a:gd name="T18" fmla="*/ 100 w 354"/>
                <a:gd name="T19" fmla="*/ 0 h 308"/>
                <a:gd name="T20" fmla="*/ 76 w 354"/>
                <a:gd name="T21" fmla="*/ 13 h 308"/>
                <a:gd name="T22" fmla="*/ 42 w 354"/>
                <a:gd name="T23" fmla="*/ 46 h 308"/>
                <a:gd name="T24" fmla="*/ 12 w 354"/>
                <a:gd name="T25" fmla="*/ 82 h 308"/>
                <a:gd name="T26" fmla="*/ 0 w 354"/>
                <a:gd name="T27" fmla="*/ 104 h 308"/>
                <a:gd name="T28" fmla="*/ 0 w 354"/>
                <a:gd name="T29" fmla="*/ 111 h 308"/>
                <a:gd name="T30" fmla="*/ 9 w 354"/>
                <a:gd name="T31" fmla="*/ 149 h 308"/>
                <a:gd name="T32" fmla="*/ 21 w 354"/>
                <a:gd name="T33" fmla="*/ 175 h 308"/>
                <a:gd name="T34" fmla="*/ 40 w 354"/>
                <a:gd name="T35" fmla="*/ 204 h 308"/>
                <a:gd name="T36" fmla="*/ 67 w 354"/>
                <a:gd name="T37" fmla="*/ 231 h 308"/>
                <a:gd name="T38" fmla="*/ 105 w 354"/>
                <a:gd name="T39" fmla="*/ 254 h 308"/>
                <a:gd name="T40" fmla="*/ 155 w 354"/>
                <a:gd name="T41" fmla="*/ 267 h 308"/>
                <a:gd name="T42" fmla="*/ 220 w 354"/>
                <a:gd name="T43" fmla="*/ 272 h 308"/>
                <a:gd name="T44" fmla="*/ 309 w 354"/>
                <a:gd name="T45" fmla="*/ 271 h 308"/>
                <a:gd name="T46" fmla="*/ 323 w 354"/>
                <a:gd name="T47" fmla="*/ 269 h 308"/>
                <a:gd name="T48" fmla="*/ 297 w 354"/>
                <a:gd name="T49" fmla="*/ 267 h 308"/>
                <a:gd name="T50" fmla="*/ 280 w 354"/>
                <a:gd name="T51" fmla="*/ 266 h 308"/>
                <a:gd name="T52" fmla="*/ 225 w 354"/>
                <a:gd name="T53" fmla="*/ 247 h 308"/>
                <a:gd name="T54" fmla="*/ 181 w 354"/>
                <a:gd name="T55" fmla="*/ 223 h 308"/>
                <a:gd name="T56" fmla="*/ 151 w 354"/>
                <a:gd name="T57" fmla="*/ 200 h 308"/>
                <a:gd name="T58" fmla="*/ 133 w 354"/>
                <a:gd name="T59" fmla="*/ 175 h 308"/>
                <a:gd name="T60" fmla="*/ 122 w 354"/>
                <a:gd name="T61" fmla="*/ 144 h 308"/>
                <a:gd name="T62" fmla="*/ 124 w 354"/>
                <a:gd name="T63" fmla="*/ 128 h 308"/>
                <a:gd name="T64" fmla="*/ 141 w 354"/>
                <a:gd name="T65" fmla="*/ 132 h 308"/>
                <a:gd name="T66" fmla="*/ 184 w 354"/>
                <a:gd name="T67" fmla="*/ 149 h 308"/>
                <a:gd name="T68" fmla="*/ 227 w 354"/>
                <a:gd name="T69" fmla="*/ 175 h 308"/>
                <a:gd name="T70" fmla="*/ 258 w 354"/>
                <a:gd name="T71" fmla="*/ 202 h 308"/>
                <a:gd name="T72" fmla="*/ 289 w 354"/>
                <a:gd name="T73" fmla="*/ 236 h 308"/>
                <a:gd name="T74" fmla="*/ 303 w 354"/>
                <a:gd name="T75" fmla="*/ 257 h 308"/>
                <a:gd name="T76" fmla="*/ 337 w 354"/>
                <a:gd name="T77" fmla="*/ 300 h 308"/>
                <a:gd name="T78" fmla="*/ 347 w 354"/>
                <a:gd name="T79" fmla="*/ 308 h 308"/>
                <a:gd name="T80" fmla="*/ 354 w 354"/>
                <a:gd name="T81" fmla="*/ 307 h 308"/>
                <a:gd name="T82" fmla="*/ 354 w 354"/>
                <a:gd name="T83" fmla="*/ 290 h 308"/>
                <a:gd name="T84" fmla="*/ 347 w 354"/>
                <a:gd name="T85" fmla="*/ 259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308">
                  <a:moveTo>
                    <a:pt x="347" y="259"/>
                  </a:moveTo>
                  <a:lnTo>
                    <a:pt x="347" y="259"/>
                  </a:lnTo>
                  <a:lnTo>
                    <a:pt x="344" y="247"/>
                  </a:lnTo>
                  <a:lnTo>
                    <a:pt x="334" y="216"/>
                  </a:lnTo>
                  <a:lnTo>
                    <a:pt x="316" y="173"/>
                  </a:lnTo>
                  <a:lnTo>
                    <a:pt x="304" y="149"/>
                  </a:lnTo>
                  <a:lnTo>
                    <a:pt x="291" y="125"/>
                  </a:lnTo>
                  <a:lnTo>
                    <a:pt x="273" y="101"/>
                  </a:lnTo>
                  <a:lnTo>
                    <a:pt x="256" y="77"/>
                  </a:lnTo>
                  <a:lnTo>
                    <a:pt x="236" y="54"/>
                  </a:lnTo>
                  <a:lnTo>
                    <a:pt x="213" y="36"/>
                  </a:lnTo>
                  <a:lnTo>
                    <a:pt x="201" y="27"/>
                  </a:lnTo>
                  <a:lnTo>
                    <a:pt x="188" y="20"/>
                  </a:lnTo>
                  <a:lnTo>
                    <a:pt x="176" y="13"/>
                  </a:lnTo>
                  <a:lnTo>
                    <a:pt x="162" y="8"/>
                  </a:lnTo>
                  <a:lnTo>
                    <a:pt x="146" y="3"/>
                  </a:lnTo>
                  <a:lnTo>
                    <a:pt x="131" y="1"/>
                  </a:lnTo>
                  <a:lnTo>
                    <a:pt x="115" y="0"/>
                  </a:lnTo>
                  <a:lnTo>
                    <a:pt x="100" y="0"/>
                  </a:lnTo>
                  <a:lnTo>
                    <a:pt x="100" y="0"/>
                  </a:lnTo>
                  <a:lnTo>
                    <a:pt x="90" y="3"/>
                  </a:lnTo>
                  <a:lnTo>
                    <a:pt x="76" y="13"/>
                  </a:lnTo>
                  <a:lnTo>
                    <a:pt x="59" y="29"/>
                  </a:lnTo>
                  <a:lnTo>
                    <a:pt x="42" y="46"/>
                  </a:lnTo>
                  <a:lnTo>
                    <a:pt x="26" y="65"/>
                  </a:lnTo>
                  <a:lnTo>
                    <a:pt x="12" y="82"/>
                  </a:lnTo>
                  <a:lnTo>
                    <a:pt x="4" y="97"/>
                  </a:lnTo>
                  <a:lnTo>
                    <a:pt x="0" y="104"/>
                  </a:lnTo>
                  <a:lnTo>
                    <a:pt x="0" y="111"/>
                  </a:lnTo>
                  <a:lnTo>
                    <a:pt x="0" y="111"/>
                  </a:lnTo>
                  <a:lnTo>
                    <a:pt x="4" y="127"/>
                  </a:lnTo>
                  <a:lnTo>
                    <a:pt x="9" y="149"/>
                  </a:lnTo>
                  <a:lnTo>
                    <a:pt x="14" y="161"/>
                  </a:lnTo>
                  <a:lnTo>
                    <a:pt x="21" y="175"/>
                  </a:lnTo>
                  <a:lnTo>
                    <a:pt x="30" y="190"/>
                  </a:lnTo>
                  <a:lnTo>
                    <a:pt x="40" y="204"/>
                  </a:lnTo>
                  <a:lnTo>
                    <a:pt x="52" y="218"/>
                  </a:lnTo>
                  <a:lnTo>
                    <a:pt x="67" y="231"/>
                  </a:lnTo>
                  <a:lnTo>
                    <a:pt x="84" y="242"/>
                  </a:lnTo>
                  <a:lnTo>
                    <a:pt x="105" y="254"/>
                  </a:lnTo>
                  <a:lnTo>
                    <a:pt x="127" y="262"/>
                  </a:lnTo>
                  <a:lnTo>
                    <a:pt x="155" y="267"/>
                  </a:lnTo>
                  <a:lnTo>
                    <a:pt x="186" y="272"/>
                  </a:lnTo>
                  <a:lnTo>
                    <a:pt x="220" y="272"/>
                  </a:lnTo>
                  <a:lnTo>
                    <a:pt x="220" y="272"/>
                  </a:lnTo>
                  <a:lnTo>
                    <a:pt x="309" y="271"/>
                  </a:lnTo>
                  <a:lnTo>
                    <a:pt x="323" y="269"/>
                  </a:lnTo>
                  <a:lnTo>
                    <a:pt x="323" y="269"/>
                  </a:lnTo>
                  <a:lnTo>
                    <a:pt x="321" y="267"/>
                  </a:lnTo>
                  <a:lnTo>
                    <a:pt x="297" y="267"/>
                  </a:lnTo>
                  <a:lnTo>
                    <a:pt x="280" y="266"/>
                  </a:lnTo>
                  <a:lnTo>
                    <a:pt x="280" y="266"/>
                  </a:lnTo>
                  <a:lnTo>
                    <a:pt x="253" y="257"/>
                  </a:lnTo>
                  <a:lnTo>
                    <a:pt x="225" y="247"/>
                  </a:lnTo>
                  <a:lnTo>
                    <a:pt x="194" y="231"/>
                  </a:lnTo>
                  <a:lnTo>
                    <a:pt x="181" y="223"/>
                  </a:lnTo>
                  <a:lnTo>
                    <a:pt x="165" y="212"/>
                  </a:lnTo>
                  <a:lnTo>
                    <a:pt x="151" y="200"/>
                  </a:lnTo>
                  <a:lnTo>
                    <a:pt x="141" y="188"/>
                  </a:lnTo>
                  <a:lnTo>
                    <a:pt x="133" y="175"/>
                  </a:lnTo>
                  <a:lnTo>
                    <a:pt x="126" y="161"/>
                  </a:lnTo>
                  <a:lnTo>
                    <a:pt x="122" y="144"/>
                  </a:lnTo>
                  <a:lnTo>
                    <a:pt x="122" y="137"/>
                  </a:lnTo>
                  <a:lnTo>
                    <a:pt x="124" y="128"/>
                  </a:lnTo>
                  <a:lnTo>
                    <a:pt x="124" y="128"/>
                  </a:lnTo>
                  <a:lnTo>
                    <a:pt x="141" y="132"/>
                  </a:lnTo>
                  <a:lnTo>
                    <a:pt x="160" y="137"/>
                  </a:lnTo>
                  <a:lnTo>
                    <a:pt x="184" y="149"/>
                  </a:lnTo>
                  <a:lnTo>
                    <a:pt x="212" y="164"/>
                  </a:lnTo>
                  <a:lnTo>
                    <a:pt x="227" y="175"/>
                  </a:lnTo>
                  <a:lnTo>
                    <a:pt x="242" y="188"/>
                  </a:lnTo>
                  <a:lnTo>
                    <a:pt x="258" y="202"/>
                  </a:lnTo>
                  <a:lnTo>
                    <a:pt x="273" y="218"/>
                  </a:lnTo>
                  <a:lnTo>
                    <a:pt x="289" y="236"/>
                  </a:lnTo>
                  <a:lnTo>
                    <a:pt x="303" y="257"/>
                  </a:lnTo>
                  <a:lnTo>
                    <a:pt x="303" y="257"/>
                  </a:lnTo>
                  <a:lnTo>
                    <a:pt x="327" y="291"/>
                  </a:lnTo>
                  <a:lnTo>
                    <a:pt x="337" y="300"/>
                  </a:lnTo>
                  <a:lnTo>
                    <a:pt x="342" y="307"/>
                  </a:lnTo>
                  <a:lnTo>
                    <a:pt x="347" y="308"/>
                  </a:lnTo>
                  <a:lnTo>
                    <a:pt x="351" y="308"/>
                  </a:lnTo>
                  <a:lnTo>
                    <a:pt x="354" y="307"/>
                  </a:lnTo>
                  <a:lnTo>
                    <a:pt x="354" y="302"/>
                  </a:lnTo>
                  <a:lnTo>
                    <a:pt x="354" y="290"/>
                  </a:lnTo>
                  <a:lnTo>
                    <a:pt x="352" y="274"/>
                  </a:lnTo>
                  <a:lnTo>
                    <a:pt x="347" y="259"/>
                  </a:lnTo>
                  <a:lnTo>
                    <a:pt x="347" y="259"/>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00">
              <a:extLst>
                <a:ext uri="{FF2B5EF4-FFF2-40B4-BE49-F238E27FC236}">
                  <a16:creationId xmlns="" xmlns:a16="http://schemas.microsoft.com/office/drawing/2014/main" id="{82D91494-2B6F-44CC-AEB6-DAA73650C805}"/>
                </a:ext>
              </a:extLst>
            </p:cNvPr>
            <p:cNvSpPr>
              <a:spLocks/>
            </p:cNvSpPr>
            <p:nvPr/>
          </p:nvSpPr>
          <p:spPr bwMode="auto">
            <a:xfrm>
              <a:off x="1219201" y="3894138"/>
              <a:ext cx="455613" cy="260350"/>
            </a:xfrm>
            <a:custGeom>
              <a:avLst/>
              <a:gdLst>
                <a:gd name="T0" fmla="*/ 0 w 287"/>
                <a:gd name="T1" fmla="*/ 3 h 164"/>
                <a:gd name="T2" fmla="*/ 0 w 287"/>
                <a:gd name="T3" fmla="*/ 3 h 164"/>
                <a:gd name="T4" fmla="*/ 0 w 287"/>
                <a:gd name="T5" fmla="*/ 0 h 164"/>
                <a:gd name="T6" fmla="*/ 0 w 287"/>
                <a:gd name="T7" fmla="*/ 0 h 164"/>
                <a:gd name="T8" fmla="*/ 24 w 287"/>
                <a:gd name="T9" fmla="*/ 0 h 164"/>
                <a:gd name="T10" fmla="*/ 47 w 287"/>
                <a:gd name="T11" fmla="*/ 3 h 164"/>
                <a:gd name="T12" fmla="*/ 86 w 287"/>
                <a:gd name="T13" fmla="*/ 10 h 164"/>
                <a:gd name="T14" fmla="*/ 114 w 287"/>
                <a:gd name="T15" fmla="*/ 17 h 164"/>
                <a:gd name="T16" fmla="*/ 124 w 287"/>
                <a:gd name="T17" fmla="*/ 20 h 164"/>
                <a:gd name="T18" fmla="*/ 124 w 287"/>
                <a:gd name="T19" fmla="*/ 20 h 164"/>
                <a:gd name="T20" fmla="*/ 122 w 287"/>
                <a:gd name="T21" fmla="*/ 29 h 164"/>
                <a:gd name="T22" fmla="*/ 122 w 287"/>
                <a:gd name="T23" fmla="*/ 36 h 164"/>
                <a:gd name="T24" fmla="*/ 126 w 287"/>
                <a:gd name="T25" fmla="*/ 53 h 164"/>
                <a:gd name="T26" fmla="*/ 133 w 287"/>
                <a:gd name="T27" fmla="*/ 67 h 164"/>
                <a:gd name="T28" fmla="*/ 141 w 287"/>
                <a:gd name="T29" fmla="*/ 80 h 164"/>
                <a:gd name="T30" fmla="*/ 151 w 287"/>
                <a:gd name="T31" fmla="*/ 92 h 164"/>
                <a:gd name="T32" fmla="*/ 165 w 287"/>
                <a:gd name="T33" fmla="*/ 104 h 164"/>
                <a:gd name="T34" fmla="*/ 181 w 287"/>
                <a:gd name="T35" fmla="*/ 115 h 164"/>
                <a:gd name="T36" fmla="*/ 194 w 287"/>
                <a:gd name="T37" fmla="*/ 123 h 164"/>
                <a:gd name="T38" fmla="*/ 225 w 287"/>
                <a:gd name="T39" fmla="*/ 139 h 164"/>
                <a:gd name="T40" fmla="*/ 253 w 287"/>
                <a:gd name="T41" fmla="*/ 149 h 164"/>
                <a:gd name="T42" fmla="*/ 280 w 287"/>
                <a:gd name="T43" fmla="*/ 158 h 164"/>
                <a:gd name="T44" fmla="*/ 280 w 287"/>
                <a:gd name="T45" fmla="*/ 158 h 164"/>
                <a:gd name="T46" fmla="*/ 282 w 287"/>
                <a:gd name="T47" fmla="*/ 158 h 164"/>
                <a:gd name="T48" fmla="*/ 287 w 287"/>
                <a:gd name="T49" fmla="*/ 163 h 164"/>
                <a:gd name="T50" fmla="*/ 287 w 287"/>
                <a:gd name="T51" fmla="*/ 163 h 164"/>
                <a:gd name="T52" fmla="*/ 220 w 287"/>
                <a:gd name="T53" fmla="*/ 164 h 164"/>
                <a:gd name="T54" fmla="*/ 220 w 287"/>
                <a:gd name="T55" fmla="*/ 164 h 164"/>
                <a:gd name="T56" fmla="*/ 186 w 287"/>
                <a:gd name="T57" fmla="*/ 164 h 164"/>
                <a:gd name="T58" fmla="*/ 155 w 287"/>
                <a:gd name="T59" fmla="*/ 159 h 164"/>
                <a:gd name="T60" fmla="*/ 127 w 287"/>
                <a:gd name="T61" fmla="*/ 154 h 164"/>
                <a:gd name="T62" fmla="*/ 105 w 287"/>
                <a:gd name="T63" fmla="*/ 146 h 164"/>
                <a:gd name="T64" fmla="*/ 84 w 287"/>
                <a:gd name="T65" fmla="*/ 134 h 164"/>
                <a:gd name="T66" fmla="*/ 67 w 287"/>
                <a:gd name="T67" fmla="*/ 123 h 164"/>
                <a:gd name="T68" fmla="*/ 52 w 287"/>
                <a:gd name="T69" fmla="*/ 110 h 164"/>
                <a:gd name="T70" fmla="*/ 40 w 287"/>
                <a:gd name="T71" fmla="*/ 96 h 164"/>
                <a:gd name="T72" fmla="*/ 30 w 287"/>
                <a:gd name="T73" fmla="*/ 82 h 164"/>
                <a:gd name="T74" fmla="*/ 21 w 287"/>
                <a:gd name="T75" fmla="*/ 67 h 164"/>
                <a:gd name="T76" fmla="*/ 14 w 287"/>
                <a:gd name="T77" fmla="*/ 53 h 164"/>
                <a:gd name="T78" fmla="*/ 9 w 287"/>
                <a:gd name="T79" fmla="*/ 41 h 164"/>
                <a:gd name="T80" fmla="*/ 4 w 287"/>
                <a:gd name="T81" fmla="*/ 19 h 164"/>
                <a:gd name="T82" fmla="*/ 0 w 287"/>
                <a:gd name="T83" fmla="*/ 3 h 164"/>
                <a:gd name="T84" fmla="*/ 0 w 287"/>
                <a:gd name="T85"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 h="164">
                  <a:moveTo>
                    <a:pt x="0" y="3"/>
                  </a:moveTo>
                  <a:lnTo>
                    <a:pt x="0" y="3"/>
                  </a:lnTo>
                  <a:lnTo>
                    <a:pt x="0" y="0"/>
                  </a:lnTo>
                  <a:lnTo>
                    <a:pt x="0" y="0"/>
                  </a:lnTo>
                  <a:lnTo>
                    <a:pt x="24" y="0"/>
                  </a:lnTo>
                  <a:lnTo>
                    <a:pt x="47" y="3"/>
                  </a:lnTo>
                  <a:lnTo>
                    <a:pt x="86" y="10"/>
                  </a:lnTo>
                  <a:lnTo>
                    <a:pt x="114" y="17"/>
                  </a:lnTo>
                  <a:lnTo>
                    <a:pt x="124" y="20"/>
                  </a:lnTo>
                  <a:lnTo>
                    <a:pt x="124" y="20"/>
                  </a:lnTo>
                  <a:lnTo>
                    <a:pt x="122" y="29"/>
                  </a:lnTo>
                  <a:lnTo>
                    <a:pt x="122" y="36"/>
                  </a:lnTo>
                  <a:lnTo>
                    <a:pt x="126" y="53"/>
                  </a:lnTo>
                  <a:lnTo>
                    <a:pt x="133" y="67"/>
                  </a:lnTo>
                  <a:lnTo>
                    <a:pt x="141" y="80"/>
                  </a:lnTo>
                  <a:lnTo>
                    <a:pt x="151" y="92"/>
                  </a:lnTo>
                  <a:lnTo>
                    <a:pt x="165" y="104"/>
                  </a:lnTo>
                  <a:lnTo>
                    <a:pt x="181" y="115"/>
                  </a:lnTo>
                  <a:lnTo>
                    <a:pt x="194" y="123"/>
                  </a:lnTo>
                  <a:lnTo>
                    <a:pt x="225" y="139"/>
                  </a:lnTo>
                  <a:lnTo>
                    <a:pt x="253" y="149"/>
                  </a:lnTo>
                  <a:lnTo>
                    <a:pt x="280" y="158"/>
                  </a:lnTo>
                  <a:lnTo>
                    <a:pt x="280" y="158"/>
                  </a:lnTo>
                  <a:lnTo>
                    <a:pt x="282" y="158"/>
                  </a:lnTo>
                  <a:lnTo>
                    <a:pt x="287" y="163"/>
                  </a:lnTo>
                  <a:lnTo>
                    <a:pt x="287" y="163"/>
                  </a:lnTo>
                  <a:lnTo>
                    <a:pt x="220" y="164"/>
                  </a:lnTo>
                  <a:lnTo>
                    <a:pt x="220" y="164"/>
                  </a:lnTo>
                  <a:lnTo>
                    <a:pt x="186" y="164"/>
                  </a:lnTo>
                  <a:lnTo>
                    <a:pt x="155" y="159"/>
                  </a:lnTo>
                  <a:lnTo>
                    <a:pt x="127" y="154"/>
                  </a:lnTo>
                  <a:lnTo>
                    <a:pt x="105" y="146"/>
                  </a:lnTo>
                  <a:lnTo>
                    <a:pt x="84" y="134"/>
                  </a:lnTo>
                  <a:lnTo>
                    <a:pt x="67" y="123"/>
                  </a:lnTo>
                  <a:lnTo>
                    <a:pt x="52" y="110"/>
                  </a:lnTo>
                  <a:lnTo>
                    <a:pt x="40" y="96"/>
                  </a:lnTo>
                  <a:lnTo>
                    <a:pt x="30" y="82"/>
                  </a:lnTo>
                  <a:lnTo>
                    <a:pt x="21" y="67"/>
                  </a:lnTo>
                  <a:lnTo>
                    <a:pt x="14" y="53"/>
                  </a:lnTo>
                  <a:lnTo>
                    <a:pt x="9" y="41"/>
                  </a:lnTo>
                  <a:lnTo>
                    <a:pt x="4" y="19"/>
                  </a:lnTo>
                  <a:lnTo>
                    <a:pt x="0" y="3"/>
                  </a:lnTo>
                  <a:lnTo>
                    <a:pt x="0" y="3"/>
                  </a:lnTo>
                  <a:close/>
                </a:path>
              </a:pathLst>
            </a:custGeom>
            <a:solidFill>
              <a:srgbClr val="8C0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01">
              <a:extLst>
                <a:ext uri="{FF2B5EF4-FFF2-40B4-BE49-F238E27FC236}">
                  <a16:creationId xmlns="" xmlns:a16="http://schemas.microsoft.com/office/drawing/2014/main" id="{D7A8E37C-CA85-438B-93E8-544968D19598}"/>
                </a:ext>
              </a:extLst>
            </p:cNvPr>
            <p:cNvSpPr>
              <a:spLocks/>
            </p:cNvSpPr>
            <p:nvPr/>
          </p:nvSpPr>
          <p:spPr bwMode="auto">
            <a:xfrm>
              <a:off x="1787526" y="3686176"/>
              <a:ext cx="530225" cy="523875"/>
            </a:xfrm>
            <a:custGeom>
              <a:avLst/>
              <a:gdLst>
                <a:gd name="T0" fmla="*/ 0 w 334"/>
                <a:gd name="T1" fmla="*/ 287 h 330"/>
                <a:gd name="T2" fmla="*/ 0 w 334"/>
                <a:gd name="T3" fmla="*/ 263 h 330"/>
                <a:gd name="T4" fmla="*/ 6 w 334"/>
                <a:gd name="T5" fmla="*/ 225 h 330"/>
                <a:gd name="T6" fmla="*/ 20 w 334"/>
                <a:gd name="T7" fmla="*/ 177 h 330"/>
                <a:gd name="T8" fmla="*/ 42 w 334"/>
                <a:gd name="T9" fmla="*/ 127 h 330"/>
                <a:gd name="T10" fmla="*/ 73 w 334"/>
                <a:gd name="T11" fmla="*/ 79 h 330"/>
                <a:gd name="T12" fmla="*/ 115 w 334"/>
                <a:gd name="T13" fmla="*/ 40 h 330"/>
                <a:gd name="T14" fmla="*/ 139 w 334"/>
                <a:gd name="T15" fmla="*/ 23 h 330"/>
                <a:gd name="T16" fmla="*/ 166 w 334"/>
                <a:gd name="T17" fmla="*/ 11 h 330"/>
                <a:gd name="T18" fmla="*/ 195 w 334"/>
                <a:gd name="T19" fmla="*/ 4 h 330"/>
                <a:gd name="T20" fmla="*/ 228 w 334"/>
                <a:gd name="T21" fmla="*/ 0 h 330"/>
                <a:gd name="T22" fmla="*/ 243 w 334"/>
                <a:gd name="T23" fmla="*/ 12 h 330"/>
                <a:gd name="T24" fmla="*/ 312 w 334"/>
                <a:gd name="T25" fmla="*/ 76 h 330"/>
                <a:gd name="T26" fmla="*/ 333 w 334"/>
                <a:gd name="T27" fmla="*/ 102 h 330"/>
                <a:gd name="T28" fmla="*/ 334 w 334"/>
                <a:gd name="T29" fmla="*/ 108 h 330"/>
                <a:gd name="T30" fmla="*/ 329 w 334"/>
                <a:gd name="T31" fmla="*/ 124 h 330"/>
                <a:gd name="T32" fmla="*/ 310 w 334"/>
                <a:gd name="T33" fmla="*/ 153 h 330"/>
                <a:gd name="T34" fmla="*/ 271 w 334"/>
                <a:gd name="T35" fmla="*/ 198 h 330"/>
                <a:gd name="T36" fmla="*/ 226 w 334"/>
                <a:gd name="T37" fmla="*/ 234 h 330"/>
                <a:gd name="T38" fmla="*/ 206 w 334"/>
                <a:gd name="T39" fmla="*/ 242 h 330"/>
                <a:gd name="T40" fmla="*/ 84 w 334"/>
                <a:gd name="T41" fmla="*/ 277 h 330"/>
                <a:gd name="T42" fmla="*/ 106 w 334"/>
                <a:gd name="T43" fmla="*/ 265 h 330"/>
                <a:gd name="T44" fmla="*/ 154 w 334"/>
                <a:gd name="T45" fmla="*/ 232 h 330"/>
                <a:gd name="T46" fmla="*/ 192 w 334"/>
                <a:gd name="T47" fmla="*/ 196 h 330"/>
                <a:gd name="T48" fmla="*/ 211 w 334"/>
                <a:gd name="T49" fmla="*/ 168 h 330"/>
                <a:gd name="T50" fmla="*/ 223 w 334"/>
                <a:gd name="T51" fmla="*/ 138 h 330"/>
                <a:gd name="T52" fmla="*/ 226 w 334"/>
                <a:gd name="T53" fmla="*/ 122 h 330"/>
                <a:gd name="T54" fmla="*/ 195 w 334"/>
                <a:gd name="T55" fmla="*/ 132 h 330"/>
                <a:gd name="T56" fmla="*/ 137 w 334"/>
                <a:gd name="T57" fmla="*/ 162 h 330"/>
                <a:gd name="T58" fmla="*/ 104 w 334"/>
                <a:gd name="T59" fmla="*/ 186 h 330"/>
                <a:gd name="T60" fmla="*/ 77 w 334"/>
                <a:gd name="T61" fmla="*/ 213 h 330"/>
                <a:gd name="T62" fmla="*/ 53 w 334"/>
                <a:gd name="T63" fmla="*/ 244 h 330"/>
                <a:gd name="T64" fmla="*/ 39 w 334"/>
                <a:gd name="T65" fmla="*/ 282 h 330"/>
                <a:gd name="T66" fmla="*/ 36 w 334"/>
                <a:gd name="T67" fmla="*/ 299 h 330"/>
                <a:gd name="T68" fmla="*/ 29 w 334"/>
                <a:gd name="T69" fmla="*/ 321 h 330"/>
                <a:gd name="T70" fmla="*/ 22 w 334"/>
                <a:gd name="T71" fmla="*/ 330 h 330"/>
                <a:gd name="T72" fmla="*/ 15 w 334"/>
                <a:gd name="T73" fmla="*/ 326 h 330"/>
                <a:gd name="T74" fmla="*/ 6 w 334"/>
                <a:gd name="T75" fmla="*/ 313 h 330"/>
                <a:gd name="T76" fmla="*/ 0 w 334"/>
                <a:gd name="T77" fmla="*/ 28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4" h="330">
                  <a:moveTo>
                    <a:pt x="0" y="287"/>
                  </a:moveTo>
                  <a:lnTo>
                    <a:pt x="0" y="287"/>
                  </a:lnTo>
                  <a:lnTo>
                    <a:pt x="0" y="277"/>
                  </a:lnTo>
                  <a:lnTo>
                    <a:pt x="0" y="263"/>
                  </a:lnTo>
                  <a:lnTo>
                    <a:pt x="3" y="244"/>
                  </a:lnTo>
                  <a:lnTo>
                    <a:pt x="6" y="225"/>
                  </a:lnTo>
                  <a:lnTo>
                    <a:pt x="13" y="201"/>
                  </a:lnTo>
                  <a:lnTo>
                    <a:pt x="20" y="177"/>
                  </a:lnTo>
                  <a:lnTo>
                    <a:pt x="30" y="153"/>
                  </a:lnTo>
                  <a:lnTo>
                    <a:pt x="42" y="127"/>
                  </a:lnTo>
                  <a:lnTo>
                    <a:pt x="58" y="103"/>
                  </a:lnTo>
                  <a:lnTo>
                    <a:pt x="73" y="79"/>
                  </a:lnTo>
                  <a:lnTo>
                    <a:pt x="92" y="59"/>
                  </a:lnTo>
                  <a:lnTo>
                    <a:pt x="115" y="40"/>
                  </a:lnTo>
                  <a:lnTo>
                    <a:pt x="127" y="31"/>
                  </a:lnTo>
                  <a:lnTo>
                    <a:pt x="139" y="23"/>
                  </a:lnTo>
                  <a:lnTo>
                    <a:pt x="152" y="16"/>
                  </a:lnTo>
                  <a:lnTo>
                    <a:pt x="166" y="11"/>
                  </a:lnTo>
                  <a:lnTo>
                    <a:pt x="180" y="7"/>
                  </a:lnTo>
                  <a:lnTo>
                    <a:pt x="195" y="4"/>
                  </a:lnTo>
                  <a:lnTo>
                    <a:pt x="213" y="2"/>
                  </a:lnTo>
                  <a:lnTo>
                    <a:pt x="228" y="0"/>
                  </a:lnTo>
                  <a:lnTo>
                    <a:pt x="228" y="0"/>
                  </a:lnTo>
                  <a:lnTo>
                    <a:pt x="243" y="12"/>
                  </a:lnTo>
                  <a:lnTo>
                    <a:pt x="278" y="41"/>
                  </a:lnTo>
                  <a:lnTo>
                    <a:pt x="312" y="76"/>
                  </a:lnTo>
                  <a:lnTo>
                    <a:pt x="326" y="91"/>
                  </a:lnTo>
                  <a:lnTo>
                    <a:pt x="333" y="102"/>
                  </a:lnTo>
                  <a:lnTo>
                    <a:pt x="333" y="102"/>
                  </a:lnTo>
                  <a:lnTo>
                    <a:pt x="334" y="108"/>
                  </a:lnTo>
                  <a:lnTo>
                    <a:pt x="333" y="115"/>
                  </a:lnTo>
                  <a:lnTo>
                    <a:pt x="329" y="124"/>
                  </a:lnTo>
                  <a:lnTo>
                    <a:pt x="324" y="132"/>
                  </a:lnTo>
                  <a:lnTo>
                    <a:pt x="310" y="153"/>
                  </a:lnTo>
                  <a:lnTo>
                    <a:pt x="293" y="177"/>
                  </a:lnTo>
                  <a:lnTo>
                    <a:pt x="271" y="198"/>
                  </a:lnTo>
                  <a:lnTo>
                    <a:pt x="249" y="218"/>
                  </a:lnTo>
                  <a:lnTo>
                    <a:pt x="226" y="234"/>
                  </a:lnTo>
                  <a:lnTo>
                    <a:pt x="216" y="239"/>
                  </a:lnTo>
                  <a:lnTo>
                    <a:pt x="206" y="242"/>
                  </a:lnTo>
                  <a:lnTo>
                    <a:pt x="206" y="242"/>
                  </a:lnTo>
                  <a:lnTo>
                    <a:pt x="84" y="277"/>
                  </a:lnTo>
                  <a:lnTo>
                    <a:pt x="84" y="277"/>
                  </a:lnTo>
                  <a:lnTo>
                    <a:pt x="106" y="265"/>
                  </a:lnTo>
                  <a:lnTo>
                    <a:pt x="128" y="251"/>
                  </a:lnTo>
                  <a:lnTo>
                    <a:pt x="154" y="232"/>
                  </a:lnTo>
                  <a:lnTo>
                    <a:pt x="180" y="208"/>
                  </a:lnTo>
                  <a:lnTo>
                    <a:pt x="192" y="196"/>
                  </a:lnTo>
                  <a:lnTo>
                    <a:pt x="202" y="182"/>
                  </a:lnTo>
                  <a:lnTo>
                    <a:pt x="211" y="168"/>
                  </a:lnTo>
                  <a:lnTo>
                    <a:pt x="219" y="153"/>
                  </a:lnTo>
                  <a:lnTo>
                    <a:pt x="223" y="138"/>
                  </a:lnTo>
                  <a:lnTo>
                    <a:pt x="226" y="122"/>
                  </a:lnTo>
                  <a:lnTo>
                    <a:pt x="226" y="122"/>
                  </a:lnTo>
                  <a:lnTo>
                    <a:pt x="216" y="124"/>
                  </a:lnTo>
                  <a:lnTo>
                    <a:pt x="195" y="132"/>
                  </a:lnTo>
                  <a:lnTo>
                    <a:pt x="168" y="144"/>
                  </a:lnTo>
                  <a:lnTo>
                    <a:pt x="137" y="162"/>
                  </a:lnTo>
                  <a:lnTo>
                    <a:pt x="120" y="174"/>
                  </a:lnTo>
                  <a:lnTo>
                    <a:pt x="104" y="186"/>
                  </a:lnTo>
                  <a:lnTo>
                    <a:pt x="91" y="198"/>
                  </a:lnTo>
                  <a:lnTo>
                    <a:pt x="77" y="213"/>
                  </a:lnTo>
                  <a:lnTo>
                    <a:pt x="63" y="229"/>
                  </a:lnTo>
                  <a:lnTo>
                    <a:pt x="53" y="244"/>
                  </a:lnTo>
                  <a:lnTo>
                    <a:pt x="46" y="263"/>
                  </a:lnTo>
                  <a:lnTo>
                    <a:pt x="39" y="282"/>
                  </a:lnTo>
                  <a:lnTo>
                    <a:pt x="39" y="282"/>
                  </a:lnTo>
                  <a:lnTo>
                    <a:pt x="36" y="299"/>
                  </a:lnTo>
                  <a:lnTo>
                    <a:pt x="32" y="313"/>
                  </a:lnTo>
                  <a:lnTo>
                    <a:pt x="29" y="321"/>
                  </a:lnTo>
                  <a:lnTo>
                    <a:pt x="25" y="326"/>
                  </a:lnTo>
                  <a:lnTo>
                    <a:pt x="22" y="330"/>
                  </a:lnTo>
                  <a:lnTo>
                    <a:pt x="18" y="330"/>
                  </a:lnTo>
                  <a:lnTo>
                    <a:pt x="15" y="326"/>
                  </a:lnTo>
                  <a:lnTo>
                    <a:pt x="12" y="323"/>
                  </a:lnTo>
                  <a:lnTo>
                    <a:pt x="6" y="313"/>
                  </a:lnTo>
                  <a:lnTo>
                    <a:pt x="3" y="301"/>
                  </a:lnTo>
                  <a:lnTo>
                    <a:pt x="0" y="287"/>
                  </a:lnTo>
                  <a:lnTo>
                    <a:pt x="0" y="287"/>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02">
              <a:extLst>
                <a:ext uri="{FF2B5EF4-FFF2-40B4-BE49-F238E27FC236}">
                  <a16:creationId xmlns="" xmlns:a16="http://schemas.microsoft.com/office/drawing/2014/main" id="{44645C7C-5857-4B68-A75D-8AFEF85837B6}"/>
                </a:ext>
              </a:extLst>
            </p:cNvPr>
            <p:cNvSpPr>
              <a:spLocks/>
            </p:cNvSpPr>
            <p:nvPr/>
          </p:nvSpPr>
          <p:spPr bwMode="auto">
            <a:xfrm>
              <a:off x="1884363" y="3844926"/>
              <a:ext cx="436563" cy="301625"/>
            </a:xfrm>
            <a:custGeom>
              <a:avLst/>
              <a:gdLst>
                <a:gd name="T0" fmla="*/ 78 w 275"/>
                <a:gd name="T1" fmla="*/ 187 h 190"/>
                <a:gd name="T2" fmla="*/ 78 w 275"/>
                <a:gd name="T3" fmla="*/ 187 h 190"/>
                <a:gd name="T4" fmla="*/ 62 w 275"/>
                <a:gd name="T5" fmla="*/ 189 h 190"/>
                <a:gd name="T6" fmla="*/ 54 w 275"/>
                <a:gd name="T7" fmla="*/ 190 h 190"/>
                <a:gd name="T8" fmla="*/ 47 w 275"/>
                <a:gd name="T9" fmla="*/ 190 h 190"/>
                <a:gd name="T10" fmla="*/ 43 w 275"/>
                <a:gd name="T11" fmla="*/ 189 h 190"/>
                <a:gd name="T12" fmla="*/ 36 w 275"/>
                <a:gd name="T13" fmla="*/ 187 h 190"/>
                <a:gd name="T14" fmla="*/ 31 w 275"/>
                <a:gd name="T15" fmla="*/ 187 h 190"/>
                <a:gd name="T16" fmla="*/ 24 w 275"/>
                <a:gd name="T17" fmla="*/ 187 h 190"/>
                <a:gd name="T18" fmla="*/ 0 w 275"/>
                <a:gd name="T19" fmla="*/ 189 h 190"/>
                <a:gd name="T20" fmla="*/ 0 w 275"/>
                <a:gd name="T21" fmla="*/ 189 h 190"/>
                <a:gd name="T22" fmla="*/ 38 w 275"/>
                <a:gd name="T23" fmla="*/ 165 h 190"/>
                <a:gd name="T24" fmla="*/ 66 w 275"/>
                <a:gd name="T25" fmla="*/ 147 h 190"/>
                <a:gd name="T26" fmla="*/ 93 w 275"/>
                <a:gd name="T27" fmla="*/ 125 h 190"/>
                <a:gd name="T28" fmla="*/ 121 w 275"/>
                <a:gd name="T29" fmla="*/ 101 h 190"/>
                <a:gd name="T30" fmla="*/ 131 w 275"/>
                <a:gd name="T31" fmla="*/ 89 h 190"/>
                <a:gd name="T32" fmla="*/ 143 w 275"/>
                <a:gd name="T33" fmla="*/ 75 h 190"/>
                <a:gd name="T34" fmla="*/ 152 w 275"/>
                <a:gd name="T35" fmla="*/ 62 h 190"/>
                <a:gd name="T36" fmla="*/ 158 w 275"/>
                <a:gd name="T37" fmla="*/ 50 h 190"/>
                <a:gd name="T38" fmla="*/ 164 w 275"/>
                <a:gd name="T39" fmla="*/ 36 h 190"/>
                <a:gd name="T40" fmla="*/ 165 w 275"/>
                <a:gd name="T41" fmla="*/ 22 h 190"/>
                <a:gd name="T42" fmla="*/ 165 w 275"/>
                <a:gd name="T43" fmla="*/ 22 h 190"/>
                <a:gd name="T44" fmla="*/ 179 w 275"/>
                <a:gd name="T45" fmla="*/ 17 h 190"/>
                <a:gd name="T46" fmla="*/ 210 w 275"/>
                <a:gd name="T47" fmla="*/ 8 h 190"/>
                <a:gd name="T48" fmla="*/ 229 w 275"/>
                <a:gd name="T49" fmla="*/ 3 h 190"/>
                <a:gd name="T50" fmla="*/ 246 w 275"/>
                <a:gd name="T51" fmla="*/ 2 h 190"/>
                <a:gd name="T52" fmla="*/ 261 w 275"/>
                <a:gd name="T53" fmla="*/ 0 h 190"/>
                <a:gd name="T54" fmla="*/ 267 w 275"/>
                <a:gd name="T55" fmla="*/ 0 h 190"/>
                <a:gd name="T56" fmla="*/ 272 w 275"/>
                <a:gd name="T57" fmla="*/ 2 h 190"/>
                <a:gd name="T58" fmla="*/ 272 w 275"/>
                <a:gd name="T59" fmla="*/ 2 h 190"/>
                <a:gd name="T60" fmla="*/ 275 w 275"/>
                <a:gd name="T61" fmla="*/ 8 h 190"/>
                <a:gd name="T62" fmla="*/ 273 w 275"/>
                <a:gd name="T63" fmla="*/ 17 h 190"/>
                <a:gd name="T64" fmla="*/ 272 w 275"/>
                <a:gd name="T65" fmla="*/ 27 h 190"/>
                <a:gd name="T66" fmla="*/ 267 w 275"/>
                <a:gd name="T67" fmla="*/ 39 h 190"/>
                <a:gd name="T68" fmla="*/ 260 w 275"/>
                <a:gd name="T69" fmla="*/ 53 h 190"/>
                <a:gd name="T70" fmla="*/ 249 w 275"/>
                <a:gd name="T71" fmla="*/ 68 h 190"/>
                <a:gd name="T72" fmla="*/ 237 w 275"/>
                <a:gd name="T73" fmla="*/ 82 h 190"/>
                <a:gd name="T74" fmla="*/ 225 w 275"/>
                <a:gd name="T75" fmla="*/ 98 h 190"/>
                <a:gd name="T76" fmla="*/ 210 w 275"/>
                <a:gd name="T77" fmla="*/ 113 h 190"/>
                <a:gd name="T78" fmla="*/ 194 w 275"/>
                <a:gd name="T79" fmla="*/ 127 h 190"/>
                <a:gd name="T80" fmla="*/ 177 w 275"/>
                <a:gd name="T81" fmla="*/ 141 h 190"/>
                <a:gd name="T82" fmla="*/ 158 w 275"/>
                <a:gd name="T83" fmla="*/ 154 h 190"/>
                <a:gd name="T84" fmla="*/ 139 w 275"/>
                <a:gd name="T85" fmla="*/ 165 h 190"/>
                <a:gd name="T86" fmla="*/ 119 w 275"/>
                <a:gd name="T87" fmla="*/ 175 h 190"/>
                <a:gd name="T88" fmla="*/ 98 w 275"/>
                <a:gd name="T89" fmla="*/ 182 h 190"/>
                <a:gd name="T90" fmla="*/ 78 w 275"/>
                <a:gd name="T91" fmla="*/ 187 h 190"/>
                <a:gd name="T92" fmla="*/ 78 w 275"/>
                <a:gd name="T93"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190">
                  <a:moveTo>
                    <a:pt x="78" y="187"/>
                  </a:moveTo>
                  <a:lnTo>
                    <a:pt x="78" y="187"/>
                  </a:lnTo>
                  <a:lnTo>
                    <a:pt x="62" y="189"/>
                  </a:lnTo>
                  <a:lnTo>
                    <a:pt x="54" y="190"/>
                  </a:lnTo>
                  <a:lnTo>
                    <a:pt x="47" y="190"/>
                  </a:lnTo>
                  <a:lnTo>
                    <a:pt x="43" y="189"/>
                  </a:lnTo>
                  <a:lnTo>
                    <a:pt x="36" y="187"/>
                  </a:lnTo>
                  <a:lnTo>
                    <a:pt x="31" y="187"/>
                  </a:lnTo>
                  <a:lnTo>
                    <a:pt x="24" y="187"/>
                  </a:lnTo>
                  <a:lnTo>
                    <a:pt x="0" y="189"/>
                  </a:lnTo>
                  <a:lnTo>
                    <a:pt x="0" y="189"/>
                  </a:lnTo>
                  <a:lnTo>
                    <a:pt x="38" y="165"/>
                  </a:lnTo>
                  <a:lnTo>
                    <a:pt x="66" y="147"/>
                  </a:lnTo>
                  <a:lnTo>
                    <a:pt x="93" y="125"/>
                  </a:lnTo>
                  <a:lnTo>
                    <a:pt x="121" y="101"/>
                  </a:lnTo>
                  <a:lnTo>
                    <a:pt x="131" y="89"/>
                  </a:lnTo>
                  <a:lnTo>
                    <a:pt x="143" y="75"/>
                  </a:lnTo>
                  <a:lnTo>
                    <a:pt x="152" y="62"/>
                  </a:lnTo>
                  <a:lnTo>
                    <a:pt x="158" y="50"/>
                  </a:lnTo>
                  <a:lnTo>
                    <a:pt x="164" y="36"/>
                  </a:lnTo>
                  <a:lnTo>
                    <a:pt x="165" y="22"/>
                  </a:lnTo>
                  <a:lnTo>
                    <a:pt x="165" y="22"/>
                  </a:lnTo>
                  <a:lnTo>
                    <a:pt x="179" y="17"/>
                  </a:lnTo>
                  <a:lnTo>
                    <a:pt x="210" y="8"/>
                  </a:lnTo>
                  <a:lnTo>
                    <a:pt x="229" y="3"/>
                  </a:lnTo>
                  <a:lnTo>
                    <a:pt x="246" y="2"/>
                  </a:lnTo>
                  <a:lnTo>
                    <a:pt x="261" y="0"/>
                  </a:lnTo>
                  <a:lnTo>
                    <a:pt x="267" y="0"/>
                  </a:lnTo>
                  <a:lnTo>
                    <a:pt x="272" y="2"/>
                  </a:lnTo>
                  <a:lnTo>
                    <a:pt x="272" y="2"/>
                  </a:lnTo>
                  <a:lnTo>
                    <a:pt x="275" y="8"/>
                  </a:lnTo>
                  <a:lnTo>
                    <a:pt x="273" y="17"/>
                  </a:lnTo>
                  <a:lnTo>
                    <a:pt x="272" y="27"/>
                  </a:lnTo>
                  <a:lnTo>
                    <a:pt x="267" y="39"/>
                  </a:lnTo>
                  <a:lnTo>
                    <a:pt x="260" y="53"/>
                  </a:lnTo>
                  <a:lnTo>
                    <a:pt x="249" y="68"/>
                  </a:lnTo>
                  <a:lnTo>
                    <a:pt x="237" y="82"/>
                  </a:lnTo>
                  <a:lnTo>
                    <a:pt x="225" y="98"/>
                  </a:lnTo>
                  <a:lnTo>
                    <a:pt x="210" y="113"/>
                  </a:lnTo>
                  <a:lnTo>
                    <a:pt x="194" y="127"/>
                  </a:lnTo>
                  <a:lnTo>
                    <a:pt x="177" y="141"/>
                  </a:lnTo>
                  <a:lnTo>
                    <a:pt x="158" y="154"/>
                  </a:lnTo>
                  <a:lnTo>
                    <a:pt x="139" y="165"/>
                  </a:lnTo>
                  <a:lnTo>
                    <a:pt x="119" y="175"/>
                  </a:lnTo>
                  <a:lnTo>
                    <a:pt x="98" y="182"/>
                  </a:lnTo>
                  <a:lnTo>
                    <a:pt x="78" y="187"/>
                  </a:lnTo>
                  <a:lnTo>
                    <a:pt x="78" y="187"/>
                  </a:lnTo>
                  <a:close/>
                </a:path>
              </a:pathLst>
            </a:custGeom>
            <a:solidFill>
              <a:srgbClr val="8C0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03">
              <a:extLst>
                <a:ext uri="{FF2B5EF4-FFF2-40B4-BE49-F238E27FC236}">
                  <a16:creationId xmlns="" xmlns:a16="http://schemas.microsoft.com/office/drawing/2014/main" id="{05A55C89-30F8-4341-B236-2AF473F4321F}"/>
                </a:ext>
              </a:extLst>
            </p:cNvPr>
            <p:cNvSpPr>
              <a:spLocks/>
            </p:cNvSpPr>
            <p:nvPr/>
          </p:nvSpPr>
          <p:spPr bwMode="auto">
            <a:xfrm>
              <a:off x="919163" y="4138613"/>
              <a:ext cx="1592263" cy="1087438"/>
            </a:xfrm>
            <a:custGeom>
              <a:avLst/>
              <a:gdLst>
                <a:gd name="T0" fmla="*/ 1003 w 1003"/>
                <a:gd name="T1" fmla="*/ 0 h 685"/>
                <a:gd name="T2" fmla="*/ 193 w 1003"/>
                <a:gd name="T3" fmla="*/ 0 h 685"/>
                <a:gd name="T4" fmla="*/ 0 w 1003"/>
                <a:gd name="T5" fmla="*/ 31 h 685"/>
                <a:gd name="T6" fmla="*/ 45 w 1003"/>
                <a:gd name="T7" fmla="*/ 685 h 685"/>
                <a:gd name="T8" fmla="*/ 213 w 1003"/>
                <a:gd name="T9" fmla="*/ 685 h 685"/>
                <a:gd name="T10" fmla="*/ 933 w 1003"/>
                <a:gd name="T11" fmla="*/ 685 h 685"/>
                <a:gd name="T12" fmla="*/ 1003 w 1003"/>
                <a:gd name="T13" fmla="*/ 0 h 685"/>
              </a:gdLst>
              <a:ahLst/>
              <a:cxnLst>
                <a:cxn ang="0">
                  <a:pos x="T0" y="T1"/>
                </a:cxn>
                <a:cxn ang="0">
                  <a:pos x="T2" y="T3"/>
                </a:cxn>
                <a:cxn ang="0">
                  <a:pos x="T4" y="T5"/>
                </a:cxn>
                <a:cxn ang="0">
                  <a:pos x="T6" y="T7"/>
                </a:cxn>
                <a:cxn ang="0">
                  <a:pos x="T8" y="T9"/>
                </a:cxn>
                <a:cxn ang="0">
                  <a:pos x="T10" y="T11"/>
                </a:cxn>
                <a:cxn ang="0">
                  <a:pos x="T12" y="T13"/>
                </a:cxn>
              </a:cxnLst>
              <a:rect l="0" t="0" r="r" b="b"/>
              <a:pathLst>
                <a:path w="1003" h="685">
                  <a:moveTo>
                    <a:pt x="1003" y="0"/>
                  </a:moveTo>
                  <a:lnTo>
                    <a:pt x="193" y="0"/>
                  </a:lnTo>
                  <a:lnTo>
                    <a:pt x="0" y="31"/>
                  </a:lnTo>
                  <a:lnTo>
                    <a:pt x="45" y="685"/>
                  </a:lnTo>
                  <a:lnTo>
                    <a:pt x="213" y="685"/>
                  </a:lnTo>
                  <a:lnTo>
                    <a:pt x="933" y="685"/>
                  </a:lnTo>
                  <a:lnTo>
                    <a:pt x="1003" y="0"/>
                  </a:lnTo>
                  <a:close/>
                </a:path>
              </a:pathLst>
            </a:custGeom>
            <a:solidFill>
              <a:srgbClr val="FF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04">
              <a:extLst>
                <a:ext uri="{FF2B5EF4-FFF2-40B4-BE49-F238E27FC236}">
                  <a16:creationId xmlns="" xmlns:a16="http://schemas.microsoft.com/office/drawing/2014/main" id="{53FB04A9-54A8-4E18-BFE0-547E9B44C7F0}"/>
                </a:ext>
              </a:extLst>
            </p:cNvPr>
            <p:cNvSpPr>
              <a:spLocks/>
            </p:cNvSpPr>
            <p:nvPr/>
          </p:nvSpPr>
          <p:spPr bwMode="auto">
            <a:xfrm>
              <a:off x="919163" y="4138613"/>
              <a:ext cx="349250" cy="1087438"/>
            </a:xfrm>
            <a:custGeom>
              <a:avLst/>
              <a:gdLst>
                <a:gd name="T0" fmla="*/ 220 w 220"/>
                <a:gd name="T1" fmla="*/ 685 h 685"/>
                <a:gd name="T2" fmla="*/ 213 w 220"/>
                <a:gd name="T3" fmla="*/ 685 h 685"/>
                <a:gd name="T4" fmla="*/ 45 w 220"/>
                <a:gd name="T5" fmla="*/ 685 h 685"/>
                <a:gd name="T6" fmla="*/ 0 w 220"/>
                <a:gd name="T7" fmla="*/ 31 h 685"/>
                <a:gd name="T8" fmla="*/ 193 w 220"/>
                <a:gd name="T9" fmla="*/ 0 h 685"/>
                <a:gd name="T10" fmla="*/ 220 w 220"/>
                <a:gd name="T11" fmla="*/ 685 h 685"/>
              </a:gdLst>
              <a:ahLst/>
              <a:cxnLst>
                <a:cxn ang="0">
                  <a:pos x="T0" y="T1"/>
                </a:cxn>
                <a:cxn ang="0">
                  <a:pos x="T2" y="T3"/>
                </a:cxn>
                <a:cxn ang="0">
                  <a:pos x="T4" y="T5"/>
                </a:cxn>
                <a:cxn ang="0">
                  <a:pos x="T6" y="T7"/>
                </a:cxn>
                <a:cxn ang="0">
                  <a:pos x="T8" y="T9"/>
                </a:cxn>
                <a:cxn ang="0">
                  <a:pos x="T10" y="T11"/>
                </a:cxn>
              </a:cxnLst>
              <a:rect l="0" t="0" r="r" b="b"/>
              <a:pathLst>
                <a:path w="220" h="685">
                  <a:moveTo>
                    <a:pt x="220" y="685"/>
                  </a:moveTo>
                  <a:lnTo>
                    <a:pt x="213" y="685"/>
                  </a:lnTo>
                  <a:lnTo>
                    <a:pt x="45" y="685"/>
                  </a:lnTo>
                  <a:lnTo>
                    <a:pt x="0" y="31"/>
                  </a:lnTo>
                  <a:lnTo>
                    <a:pt x="193" y="0"/>
                  </a:lnTo>
                  <a:lnTo>
                    <a:pt x="220" y="685"/>
                  </a:lnTo>
                  <a:close/>
                </a:path>
              </a:pathLst>
            </a:custGeom>
            <a:solidFill>
              <a:srgbClr val="DDA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5">
              <a:extLst>
                <a:ext uri="{FF2B5EF4-FFF2-40B4-BE49-F238E27FC236}">
                  <a16:creationId xmlns="" xmlns:a16="http://schemas.microsoft.com/office/drawing/2014/main" id="{198C5ED7-72B7-47E8-B6CF-55C2038E1A9F}"/>
                </a:ext>
              </a:extLst>
            </p:cNvPr>
            <p:cNvSpPr>
              <a:spLocks/>
            </p:cNvSpPr>
            <p:nvPr/>
          </p:nvSpPr>
          <p:spPr bwMode="auto">
            <a:xfrm>
              <a:off x="919163" y="4160838"/>
              <a:ext cx="1590675" cy="141288"/>
            </a:xfrm>
            <a:custGeom>
              <a:avLst/>
              <a:gdLst>
                <a:gd name="T0" fmla="*/ 1002 w 1002"/>
                <a:gd name="T1" fmla="*/ 0 h 89"/>
                <a:gd name="T2" fmla="*/ 995 w 1002"/>
                <a:gd name="T3" fmla="*/ 72 h 89"/>
                <a:gd name="T4" fmla="*/ 196 w 1002"/>
                <a:gd name="T5" fmla="*/ 72 h 89"/>
                <a:gd name="T6" fmla="*/ 4 w 1002"/>
                <a:gd name="T7" fmla="*/ 89 h 89"/>
                <a:gd name="T8" fmla="*/ 0 w 1002"/>
                <a:gd name="T9" fmla="*/ 31 h 89"/>
                <a:gd name="T10" fmla="*/ 193 w 1002"/>
                <a:gd name="T11" fmla="*/ 0 h 89"/>
                <a:gd name="T12" fmla="*/ 1002 w 100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02" h="89">
                  <a:moveTo>
                    <a:pt x="1002" y="0"/>
                  </a:moveTo>
                  <a:lnTo>
                    <a:pt x="995" y="72"/>
                  </a:lnTo>
                  <a:lnTo>
                    <a:pt x="196" y="72"/>
                  </a:lnTo>
                  <a:lnTo>
                    <a:pt x="4" y="89"/>
                  </a:lnTo>
                  <a:lnTo>
                    <a:pt x="0" y="31"/>
                  </a:lnTo>
                  <a:lnTo>
                    <a:pt x="193" y="0"/>
                  </a:lnTo>
                  <a:lnTo>
                    <a:pt x="1002" y="0"/>
                  </a:lnTo>
                  <a:close/>
                </a:path>
              </a:pathLst>
            </a:custGeom>
            <a:solidFill>
              <a:srgbClr val="A54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06">
              <a:extLst>
                <a:ext uri="{FF2B5EF4-FFF2-40B4-BE49-F238E27FC236}">
                  <a16:creationId xmlns="" xmlns:a16="http://schemas.microsoft.com/office/drawing/2014/main" id="{A5DA8DFF-AFB9-414C-ACAC-03A3B8C0C087}"/>
                </a:ext>
              </a:extLst>
            </p:cNvPr>
            <p:cNvSpPr>
              <a:spLocks/>
            </p:cNvSpPr>
            <p:nvPr/>
          </p:nvSpPr>
          <p:spPr bwMode="auto">
            <a:xfrm>
              <a:off x="900113" y="4138613"/>
              <a:ext cx="1611313" cy="141288"/>
            </a:xfrm>
            <a:custGeom>
              <a:avLst/>
              <a:gdLst>
                <a:gd name="T0" fmla="*/ 1015 w 1015"/>
                <a:gd name="T1" fmla="*/ 0 h 89"/>
                <a:gd name="T2" fmla="*/ 1015 w 1015"/>
                <a:gd name="T3" fmla="*/ 72 h 89"/>
                <a:gd name="T4" fmla="*/ 208 w 1015"/>
                <a:gd name="T5" fmla="*/ 72 h 89"/>
                <a:gd name="T6" fmla="*/ 4 w 1015"/>
                <a:gd name="T7" fmla="*/ 89 h 89"/>
                <a:gd name="T8" fmla="*/ 0 w 1015"/>
                <a:gd name="T9" fmla="*/ 33 h 89"/>
                <a:gd name="T10" fmla="*/ 205 w 1015"/>
                <a:gd name="T11" fmla="*/ 0 h 89"/>
                <a:gd name="T12" fmla="*/ 205 w 1015"/>
                <a:gd name="T13" fmla="*/ 0 h 89"/>
                <a:gd name="T14" fmla="*/ 416 w 1015"/>
                <a:gd name="T15" fmla="*/ 0 h 89"/>
                <a:gd name="T16" fmla="*/ 626 w 1015"/>
                <a:gd name="T17" fmla="*/ 0 h 89"/>
                <a:gd name="T18" fmla="*/ 626 w 1015"/>
                <a:gd name="T19" fmla="*/ 0 h 89"/>
                <a:gd name="T20" fmla="*/ 650 w 1015"/>
                <a:gd name="T21" fmla="*/ 4 h 89"/>
                <a:gd name="T22" fmla="*/ 667 w 1015"/>
                <a:gd name="T23" fmla="*/ 4 h 89"/>
                <a:gd name="T24" fmla="*/ 677 w 1015"/>
                <a:gd name="T25" fmla="*/ 2 h 89"/>
                <a:gd name="T26" fmla="*/ 680 w 1015"/>
                <a:gd name="T27" fmla="*/ 0 h 89"/>
                <a:gd name="T28" fmla="*/ 1015 w 1015"/>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5" h="89">
                  <a:moveTo>
                    <a:pt x="1015" y="0"/>
                  </a:moveTo>
                  <a:lnTo>
                    <a:pt x="1015" y="72"/>
                  </a:lnTo>
                  <a:lnTo>
                    <a:pt x="208" y="72"/>
                  </a:lnTo>
                  <a:lnTo>
                    <a:pt x="4" y="89"/>
                  </a:lnTo>
                  <a:lnTo>
                    <a:pt x="0" y="33"/>
                  </a:lnTo>
                  <a:lnTo>
                    <a:pt x="205" y="0"/>
                  </a:lnTo>
                  <a:lnTo>
                    <a:pt x="205" y="0"/>
                  </a:lnTo>
                  <a:lnTo>
                    <a:pt x="416" y="0"/>
                  </a:lnTo>
                  <a:lnTo>
                    <a:pt x="626" y="0"/>
                  </a:lnTo>
                  <a:lnTo>
                    <a:pt x="626" y="0"/>
                  </a:lnTo>
                  <a:lnTo>
                    <a:pt x="650" y="4"/>
                  </a:lnTo>
                  <a:lnTo>
                    <a:pt x="667" y="4"/>
                  </a:lnTo>
                  <a:lnTo>
                    <a:pt x="677" y="2"/>
                  </a:lnTo>
                  <a:lnTo>
                    <a:pt x="680" y="0"/>
                  </a:lnTo>
                  <a:lnTo>
                    <a:pt x="1015" y="0"/>
                  </a:lnTo>
                  <a:close/>
                </a:path>
              </a:pathLst>
            </a:custGeom>
            <a:solidFill>
              <a:srgbClr val="FF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07">
              <a:extLst>
                <a:ext uri="{FF2B5EF4-FFF2-40B4-BE49-F238E27FC236}">
                  <a16:creationId xmlns="" xmlns:a16="http://schemas.microsoft.com/office/drawing/2014/main" id="{6036448C-0FA9-412B-B4FA-2E53515E8D00}"/>
                </a:ext>
              </a:extLst>
            </p:cNvPr>
            <p:cNvSpPr>
              <a:spLocks/>
            </p:cNvSpPr>
            <p:nvPr/>
          </p:nvSpPr>
          <p:spPr bwMode="auto">
            <a:xfrm>
              <a:off x="900113" y="4138613"/>
              <a:ext cx="330200" cy="141288"/>
            </a:xfrm>
            <a:custGeom>
              <a:avLst/>
              <a:gdLst>
                <a:gd name="T0" fmla="*/ 0 w 208"/>
                <a:gd name="T1" fmla="*/ 33 h 89"/>
                <a:gd name="T2" fmla="*/ 205 w 208"/>
                <a:gd name="T3" fmla="*/ 0 h 89"/>
                <a:gd name="T4" fmla="*/ 208 w 208"/>
                <a:gd name="T5" fmla="*/ 72 h 89"/>
                <a:gd name="T6" fmla="*/ 4 w 208"/>
                <a:gd name="T7" fmla="*/ 89 h 89"/>
                <a:gd name="T8" fmla="*/ 0 w 208"/>
                <a:gd name="T9" fmla="*/ 33 h 89"/>
              </a:gdLst>
              <a:ahLst/>
              <a:cxnLst>
                <a:cxn ang="0">
                  <a:pos x="T0" y="T1"/>
                </a:cxn>
                <a:cxn ang="0">
                  <a:pos x="T2" y="T3"/>
                </a:cxn>
                <a:cxn ang="0">
                  <a:pos x="T4" y="T5"/>
                </a:cxn>
                <a:cxn ang="0">
                  <a:pos x="T6" y="T7"/>
                </a:cxn>
                <a:cxn ang="0">
                  <a:pos x="T8" y="T9"/>
                </a:cxn>
              </a:cxnLst>
              <a:rect l="0" t="0" r="r" b="b"/>
              <a:pathLst>
                <a:path w="208" h="89">
                  <a:moveTo>
                    <a:pt x="0" y="33"/>
                  </a:moveTo>
                  <a:lnTo>
                    <a:pt x="205" y="0"/>
                  </a:lnTo>
                  <a:lnTo>
                    <a:pt x="208" y="72"/>
                  </a:lnTo>
                  <a:lnTo>
                    <a:pt x="4" y="89"/>
                  </a:lnTo>
                  <a:lnTo>
                    <a:pt x="0" y="33"/>
                  </a:lnTo>
                  <a:close/>
                </a:path>
              </a:pathLst>
            </a:custGeom>
            <a:solidFill>
              <a:srgbClr val="DDA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08">
              <a:extLst>
                <a:ext uri="{FF2B5EF4-FFF2-40B4-BE49-F238E27FC236}">
                  <a16:creationId xmlns="" xmlns:a16="http://schemas.microsoft.com/office/drawing/2014/main" id="{921FC90E-8290-4B99-B40C-0C9C752D3AEE}"/>
                </a:ext>
              </a:extLst>
            </p:cNvPr>
            <p:cNvSpPr>
              <a:spLocks/>
            </p:cNvSpPr>
            <p:nvPr/>
          </p:nvSpPr>
          <p:spPr bwMode="auto">
            <a:xfrm>
              <a:off x="1739901" y="4138613"/>
              <a:ext cx="239713" cy="1087438"/>
            </a:xfrm>
            <a:custGeom>
              <a:avLst/>
              <a:gdLst>
                <a:gd name="T0" fmla="*/ 16 w 151"/>
                <a:gd name="T1" fmla="*/ 685 h 685"/>
                <a:gd name="T2" fmla="*/ 0 w 151"/>
                <a:gd name="T3" fmla="*/ 0 h 685"/>
                <a:gd name="T4" fmla="*/ 151 w 151"/>
                <a:gd name="T5" fmla="*/ 0 h 685"/>
                <a:gd name="T6" fmla="*/ 124 w 151"/>
                <a:gd name="T7" fmla="*/ 685 h 685"/>
                <a:gd name="T8" fmla="*/ 16 w 151"/>
                <a:gd name="T9" fmla="*/ 685 h 685"/>
              </a:gdLst>
              <a:ahLst/>
              <a:cxnLst>
                <a:cxn ang="0">
                  <a:pos x="T0" y="T1"/>
                </a:cxn>
                <a:cxn ang="0">
                  <a:pos x="T2" y="T3"/>
                </a:cxn>
                <a:cxn ang="0">
                  <a:pos x="T4" y="T5"/>
                </a:cxn>
                <a:cxn ang="0">
                  <a:pos x="T6" y="T7"/>
                </a:cxn>
                <a:cxn ang="0">
                  <a:pos x="T8" y="T9"/>
                </a:cxn>
              </a:cxnLst>
              <a:rect l="0" t="0" r="r" b="b"/>
              <a:pathLst>
                <a:path w="151" h="685">
                  <a:moveTo>
                    <a:pt x="16" y="685"/>
                  </a:moveTo>
                  <a:lnTo>
                    <a:pt x="0" y="0"/>
                  </a:lnTo>
                  <a:lnTo>
                    <a:pt x="151" y="0"/>
                  </a:lnTo>
                  <a:lnTo>
                    <a:pt x="124" y="685"/>
                  </a:lnTo>
                  <a:lnTo>
                    <a:pt x="16" y="685"/>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09">
              <a:extLst>
                <a:ext uri="{FF2B5EF4-FFF2-40B4-BE49-F238E27FC236}">
                  <a16:creationId xmlns="" xmlns:a16="http://schemas.microsoft.com/office/drawing/2014/main" id="{4CA00D62-0D2F-442D-A5A3-ACF5C6C5D22B}"/>
                </a:ext>
              </a:extLst>
            </p:cNvPr>
            <p:cNvSpPr>
              <a:spLocks/>
            </p:cNvSpPr>
            <p:nvPr/>
          </p:nvSpPr>
          <p:spPr bwMode="auto">
            <a:xfrm>
              <a:off x="1006476" y="4160838"/>
              <a:ext cx="125413" cy="1065213"/>
            </a:xfrm>
            <a:custGeom>
              <a:avLst/>
              <a:gdLst>
                <a:gd name="T0" fmla="*/ 79 w 79"/>
                <a:gd name="T1" fmla="*/ 671 h 671"/>
                <a:gd name="T2" fmla="*/ 42 w 79"/>
                <a:gd name="T3" fmla="*/ 671 h 671"/>
                <a:gd name="T4" fmla="*/ 0 w 79"/>
                <a:gd name="T5" fmla="*/ 8 h 671"/>
                <a:gd name="T6" fmla="*/ 55 w 79"/>
                <a:gd name="T7" fmla="*/ 0 h 671"/>
                <a:gd name="T8" fmla="*/ 79 w 79"/>
                <a:gd name="T9" fmla="*/ 671 h 671"/>
              </a:gdLst>
              <a:ahLst/>
              <a:cxnLst>
                <a:cxn ang="0">
                  <a:pos x="T0" y="T1"/>
                </a:cxn>
                <a:cxn ang="0">
                  <a:pos x="T2" y="T3"/>
                </a:cxn>
                <a:cxn ang="0">
                  <a:pos x="T4" y="T5"/>
                </a:cxn>
                <a:cxn ang="0">
                  <a:pos x="T6" y="T7"/>
                </a:cxn>
                <a:cxn ang="0">
                  <a:pos x="T8" y="T9"/>
                </a:cxn>
              </a:cxnLst>
              <a:rect l="0" t="0" r="r" b="b"/>
              <a:pathLst>
                <a:path w="79" h="671">
                  <a:moveTo>
                    <a:pt x="79" y="671"/>
                  </a:moveTo>
                  <a:lnTo>
                    <a:pt x="42" y="671"/>
                  </a:lnTo>
                  <a:lnTo>
                    <a:pt x="0" y="8"/>
                  </a:lnTo>
                  <a:lnTo>
                    <a:pt x="55" y="0"/>
                  </a:lnTo>
                  <a:lnTo>
                    <a:pt x="79" y="671"/>
                  </a:lnTo>
                  <a:close/>
                </a:path>
              </a:pathLst>
            </a:custGeom>
            <a:solidFill>
              <a:srgbClr val="9315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10">
              <a:extLst>
                <a:ext uri="{FF2B5EF4-FFF2-40B4-BE49-F238E27FC236}">
                  <a16:creationId xmlns="" xmlns:a16="http://schemas.microsoft.com/office/drawing/2014/main" id="{04D4848F-3E37-4BF8-AF36-292872F6F47E}"/>
                </a:ext>
              </a:extLst>
            </p:cNvPr>
            <p:cNvSpPr>
              <a:spLocks/>
            </p:cNvSpPr>
            <p:nvPr/>
          </p:nvSpPr>
          <p:spPr bwMode="auto">
            <a:xfrm>
              <a:off x="1778001" y="4138613"/>
              <a:ext cx="288925" cy="365125"/>
            </a:xfrm>
            <a:custGeom>
              <a:avLst/>
              <a:gdLst>
                <a:gd name="T0" fmla="*/ 0 w 182"/>
                <a:gd name="T1" fmla="*/ 0 h 230"/>
                <a:gd name="T2" fmla="*/ 0 w 182"/>
                <a:gd name="T3" fmla="*/ 0 h 230"/>
                <a:gd name="T4" fmla="*/ 9 w 182"/>
                <a:gd name="T5" fmla="*/ 9 h 230"/>
                <a:gd name="T6" fmla="*/ 16 w 182"/>
                <a:gd name="T7" fmla="*/ 21 h 230"/>
                <a:gd name="T8" fmla="*/ 35 w 182"/>
                <a:gd name="T9" fmla="*/ 48 h 230"/>
                <a:gd name="T10" fmla="*/ 54 w 182"/>
                <a:gd name="T11" fmla="*/ 83 h 230"/>
                <a:gd name="T12" fmla="*/ 71 w 182"/>
                <a:gd name="T13" fmla="*/ 119 h 230"/>
                <a:gd name="T14" fmla="*/ 88 w 182"/>
                <a:gd name="T15" fmla="*/ 153 h 230"/>
                <a:gd name="T16" fmla="*/ 100 w 182"/>
                <a:gd name="T17" fmla="*/ 186 h 230"/>
                <a:gd name="T18" fmla="*/ 110 w 182"/>
                <a:gd name="T19" fmla="*/ 211 h 230"/>
                <a:gd name="T20" fmla="*/ 115 w 182"/>
                <a:gd name="T21" fmla="*/ 230 h 230"/>
                <a:gd name="T22" fmla="*/ 115 w 182"/>
                <a:gd name="T23" fmla="*/ 230 h 230"/>
                <a:gd name="T24" fmla="*/ 129 w 182"/>
                <a:gd name="T25" fmla="*/ 220 h 230"/>
                <a:gd name="T26" fmla="*/ 143 w 182"/>
                <a:gd name="T27" fmla="*/ 211 h 230"/>
                <a:gd name="T28" fmla="*/ 165 w 182"/>
                <a:gd name="T29" fmla="*/ 194 h 230"/>
                <a:gd name="T30" fmla="*/ 179 w 182"/>
                <a:gd name="T31" fmla="*/ 182 h 230"/>
                <a:gd name="T32" fmla="*/ 182 w 182"/>
                <a:gd name="T33" fmla="*/ 177 h 230"/>
                <a:gd name="T34" fmla="*/ 182 w 182"/>
                <a:gd name="T35" fmla="*/ 177 h 230"/>
                <a:gd name="T36" fmla="*/ 167 w 182"/>
                <a:gd name="T37" fmla="*/ 155 h 230"/>
                <a:gd name="T38" fmla="*/ 146 w 182"/>
                <a:gd name="T39" fmla="*/ 131 h 230"/>
                <a:gd name="T40" fmla="*/ 126 w 182"/>
                <a:gd name="T41" fmla="*/ 107 h 230"/>
                <a:gd name="T42" fmla="*/ 102 w 182"/>
                <a:gd name="T43" fmla="*/ 83 h 230"/>
                <a:gd name="T44" fmla="*/ 78 w 182"/>
                <a:gd name="T45" fmla="*/ 59 h 230"/>
                <a:gd name="T46" fmla="*/ 52 w 182"/>
                <a:gd name="T47" fmla="*/ 36 h 230"/>
                <a:gd name="T48" fmla="*/ 26 w 182"/>
                <a:gd name="T49" fmla="*/ 16 h 230"/>
                <a:gd name="T50" fmla="*/ 0 w 182"/>
                <a:gd name="T51" fmla="*/ 0 h 230"/>
                <a:gd name="T52" fmla="*/ 0 w 182"/>
                <a:gd name="T5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2" h="230">
                  <a:moveTo>
                    <a:pt x="0" y="0"/>
                  </a:moveTo>
                  <a:lnTo>
                    <a:pt x="0" y="0"/>
                  </a:lnTo>
                  <a:lnTo>
                    <a:pt x="9" y="9"/>
                  </a:lnTo>
                  <a:lnTo>
                    <a:pt x="16" y="21"/>
                  </a:lnTo>
                  <a:lnTo>
                    <a:pt x="35" y="48"/>
                  </a:lnTo>
                  <a:lnTo>
                    <a:pt x="54" y="83"/>
                  </a:lnTo>
                  <a:lnTo>
                    <a:pt x="71" y="119"/>
                  </a:lnTo>
                  <a:lnTo>
                    <a:pt x="88" y="153"/>
                  </a:lnTo>
                  <a:lnTo>
                    <a:pt x="100" y="186"/>
                  </a:lnTo>
                  <a:lnTo>
                    <a:pt x="110" y="211"/>
                  </a:lnTo>
                  <a:lnTo>
                    <a:pt x="115" y="230"/>
                  </a:lnTo>
                  <a:lnTo>
                    <a:pt x="115" y="230"/>
                  </a:lnTo>
                  <a:lnTo>
                    <a:pt x="129" y="220"/>
                  </a:lnTo>
                  <a:lnTo>
                    <a:pt x="143" y="211"/>
                  </a:lnTo>
                  <a:lnTo>
                    <a:pt x="165" y="194"/>
                  </a:lnTo>
                  <a:lnTo>
                    <a:pt x="179" y="182"/>
                  </a:lnTo>
                  <a:lnTo>
                    <a:pt x="182" y="177"/>
                  </a:lnTo>
                  <a:lnTo>
                    <a:pt x="182" y="177"/>
                  </a:lnTo>
                  <a:lnTo>
                    <a:pt x="167" y="155"/>
                  </a:lnTo>
                  <a:lnTo>
                    <a:pt x="146" y="131"/>
                  </a:lnTo>
                  <a:lnTo>
                    <a:pt x="126" y="107"/>
                  </a:lnTo>
                  <a:lnTo>
                    <a:pt x="102" y="83"/>
                  </a:lnTo>
                  <a:lnTo>
                    <a:pt x="78" y="59"/>
                  </a:lnTo>
                  <a:lnTo>
                    <a:pt x="52" y="36"/>
                  </a:lnTo>
                  <a:lnTo>
                    <a:pt x="26" y="16"/>
                  </a:lnTo>
                  <a:lnTo>
                    <a:pt x="0" y="0"/>
                  </a:lnTo>
                  <a:lnTo>
                    <a:pt x="0" y="0"/>
                  </a:lnTo>
                  <a:close/>
                </a:path>
              </a:pathLst>
            </a:custGeom>
            <a:solidFill>
              <a:srgbClr val="DDA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11">
              <a:extLst>
                <a:ext uri="{FF2B5EF4-FFF2-40B4-BE49-F238E27FC236}">
                  <a16:creationId xmlns="" xmlns:a16="http://schemas.microsoft.com/office/drawing/2014/main" id="{94C575AC-119E-4FBE-9CC6-A5BA2AAFA93A}"/>
                </a:ext>
              </a:extLst>
            </p:cNvPr>
            <p:cNvSpPr>
              <a:spLocks/>
            </p:cNvSpPr>
            <p:nvPr/>
          </p:nvSpPr>
          <p:spPr bwMode="auto">
            <a:xfrm>
              <a:off x="1757363" y="4133851"/>
              <a:ext cx="528638" cy="400050"/>
            </a:xfrm>
            <a:custGeom>
              <a:avLst/>
              <a:gdLst>
                <a:gd name="T0" fmla="*/ 0 w 333"/>
                <a:gd name="T1" fmla="*/ 0 h 252"/>
                <a:gd name="T2" fmla="*/ 0 w 333"/>
                <a:gd name="T3" fmla="*/ 0 h 252"/>
                <a:gd name="T4" fmla="*/ 41 w 333"/>
                <a:gd name="T5" fmla="*/ 3 h 252"/>
                <a:gd name="T6" fmla="*/ 86 w 333"/>
                <a:gd name="T7" fmla="*/ 12 h 252"/>
                <a:gd name="T8" fmla="*/ 139 w 333"/>
                <a:gd name="T9" fmla="*/ 24 h 252"/>
                <a:gd name="T10" fmla="*/ 168 w 333"/>
                <a:gd name="T11" fmla="*/ 31 h 252"/>
                <a:gd name="T12" fmla="*/ 195 w 333"/>
                <a:gd name="T13" fmla="*/ 41 h 252"/>
                <a:gd name="T14" fmla="*/ 225 w 333"/>
                <a:gd name="T15" fmla="*/ 51 h 252"/>
                <a:gd name="T16" fmla="*/ 250 w 333"/>
                <a:gd name="T17" fmla="*/ 63 h 252"/>
                <a:gd name="T18" fmla="*/ 276 w 333"/>
                <a:gd name="T19" fmla="*/ 79 h 252"/>
                <a:gd name="T20" fmla="*/ 298 w 333"/>
                <a:gd name="T21" fmla="*/ 94 h 252"/>
                <a:gd name="T22" fmla="*/ 317 w 333"/>
                <a:gd name="T23" fmla="*/ 113 h 252"/>
                <a:gd name="T24" fmla="*/ 326 w 333"/>
                <a:gd name="T25" fmla="*/ 123 h 252"/>
                <a:gd name="T26" fmla="*/ 333 w 333"/>
                <a:gd name="T27" fmla="*/ 134 h 252"/>
                <a:gd name="T28" fmla="*/ 333 w 333"/>
                <a:gd name="T29" fmla="*/ 134 h 252"/>
                <a:gd name="T30" fmla="*/ 333 w 333"/>
                <a:gd name="T31" fmla="*/ 135 h 252"/>
                <a:gd name="T32" fmla="*/ 331 w 333"/>
                <a:gd name="T33" fmla="*/ 140 h 252"/>
                <a:gd name="T34" fmla="*/ 323 w 333"/>
                <a:gd name="T35" fmla="*/ 156 h 252"/>
                <a:gd name="T36" fmla="*/ 309 w 333"/>
                <a:gd name="T37" fmla="*/ 176 h 252"/>
                <a:gd name="T38" fmla="*/ 292 w 333"/>
                <a:gd name="T39" fmla="*/ 197 h 252"/>
                <a:gd name="T40" fmla="*/ 259 w 333"/>
                <a:gd name="T41" fmla="*/ 237 h 252"/>
                <a:gd name="T42" fmla="*/ 247 w 333"/>
                <a:gd name="T43" fmla="*/ 249 h 252"/>
                <a:gd name="T44" fmla="*/ 242 w 333"/>
                <a:gd name="T45" fmla="*/ 250 h 252"/>
                <a:gd name="T46" fmla="*/ 240 w 333"/>
                <a:gd name="T47" fmla="*/ 252 h 252"/>
                <a:gd name="T48" fmla="*/ 240 w 333"/>
                <a:gd name="T49" fmla="*/ 252 h 252"/>
                <a:gd name="T50" fmla="*/ 218 w 333"/>
                <a:gd name="T51" fmla="*/ 218 h 252"/>
                <a:gd name="T52" fmla="*/ 195 w 333"/>
                <a:gd name="T53" fmla="*/ 183 h 252"/>
                <a:gd name="T54" fmla="*/ 165 w 333"/>
                <a:gd name="T55" fmla="*/ 144 h 252"/>
                <a:gd name="T56" fmla="*/ 130 w 333"/>
                <a:gd name="T57" fmla="*/ 103 h 252"/>
                <a:gd name="T58" fmla="*/ 110 w 333"/>
                <a:gd name="T59" fmla="*/ 82 h 252"/>
                <a:gd name="T60" fmla="*/ 89 w 333"/>
                <a:gd name="T61" fmla="*/ 62 h 252"/>
                <a:gd name="T62" fmla="*/ 68 w 333"/>
                <a:gd name="T63" fmla="*/ 43 h 252"/>
                <a:gd name="T64" fmla="*/ 46 w 333"/>
                <a:gd name="T65" fmla="*/ 25 h 252"/>
                <a:gd name="T66" fmla="*/ 24 w 333"/>
                <a:gd name="T67" fmla="*/ 12 h 252"/>
                <a:gd name="T68" fmla="*/ 0 w 333"/>
                <a:gd name="T69" fmla="*/ 0 h 252"/>
                <a:gd name="T70" fmla="*/ 0 w 333"/>
                <a:gd name="T7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3" h="252">
                  <a:moveTo>
                    <a:pt x="0" y="0"/>
                  </a:moveTo>
                  <a:lnTo>
                    <a:pt x="0" y="0"/>
                  </a:lnTo>
                  <a:lnTo>
                    <a:pt x="41" y="3"/>
                  </a:lnTo>
                  <a:lnTo>
                    <a:pt x="86" y="12"/>
                  </a:lnTo>
                  <a:lnTo>
                    <a:pt x="139" y="24"/>
                  </a:lnTo>
                  <a:lnTo>
                    <a:pt x="168" y="31"/>
                  </a:lnTo>
                  <a:lnTo>
                    <a:pt x="195" y="41"/>
                  </a:lnTo>
                  <a:lnTo>
                    <a:pt x="225" y="51"/>
                  </a:lnTo>
                  <a:lnTo>
                    <a:pt x="250" y="63"/>
                  </a:lnTo>
                  <a:lnTo>
                    <a:pt x="276" y="79"/>
                  </a:lnTo>
                  <a:lnTo>
                    <a:pt x="298" y="94"/>
                  </a:lnTo>
                  <a:lnTo>
                    <a:pt x="317" y="113"/>
                  </a:lnTo>
                  <a:lnTo>
                    <a:pt x="326" y="123"/>
                  </a:lnTo>
                  <a:lnTo>
                    <a:pt x="333" y="134"/>
                  </a:lnTo>
                  <a:lnTo>
                    <a:pt x="333" y="134"/>
                  </a:lnTo>
                  <a:lnTo>
                    <a:pt x="333" y="135"/>
                  </a:lnTo>
                  <a:lnTo>
                    <a:pt x="331" y="140"/>
                  </a:lnTo>
                  <a:lnTo>
                    <a:pt x="323" y="156"/>
                  </a:lnTo>
                  <a:lnTo>
                    <a:pt x="309" y="176"/>
                  </a:lnTo>
                  <a:lnTo>
                    <a:pt x="292" y="197"/>
                  </a:lnTo>
                  <a:lnTo>
                    <a:pt x="259" y="237"/>
                  </a:lnTo>
                  <a:lnTo>
                    <a:pt x="247" y="249"/>
                  </a:lnTo>
                  <a:lnTo>
                    <a:pt x="242" y="250"/>
                  </a:lnTo>
                  <a:lnTo>
                    <a:pt x="240" y="252"/>
                  </a:lnTo>
                  <a:lnTo>
                    <a:pt x="240" y="252"/>
                  </a:lnTo>
                  <a:lnTo>
                    <a:pt x="218" y="218"/>
                  </a:lnTo>
                  <a:lnTo>
                    <a:pt x="195" y="183"/>
                  </a:lnTo>
                  <a:lnTo>
                    <a:pt x="165" y="144"/>
                  </a:lnTo>
                  <a:lnTo>
                    <a:pt x="130" y="103"/>
                  </a:lnTo>
                  <a:lnTo>
                    <a:pt x="110" y="82"/>
                  </a:lnTo>
                  <a:lnTo>
                    <a:pt x="89" y="62"/>
                  </a:lnTo>
                  <a:lnTo>
                    <a:pt x="68" y="43"/>
                  </a:lnTo>
                  <a:lnTo>
                    <a:pt x="46" y="25"/>
                  </a:lnTo>
                  <a:lnTo>
                    <a:pt x="24" y="12"/>
                  </a:lnTo>
                  <a:lnTo>
                    <a:pt x="0" y="0"/>
                  </a:lnTo>
                  <a:lnTo>
                    <a:pt x="0" y="0"/>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12">
              <a:extLst>
                <a:ext uri="{FF2B5EF4-FFF2-40B4-BE49-F238E27FC236}">
                  <a16:creationId xmlns="" xmlns:a16="http://schemas.microsoft.com/office/drawing/2014/main" id="{CCFC4054-78DE-4990-9541-8919DF970F4D}"/>
                </a:ext>
              </a:extLst>
            </p:cNvPr>
            <p:cNvSpPr>
              <a:spLocks/>
            </p:cNvSpPr>
            <p:nvPr/>
          </p:nvSpPr>
          <p:spPr bwMode="auto">
            <a:xfrm>
              <a:off x="1778001" y="4138613"/>
              <a:ext cx="193675" cy="365125"/>
            </a:xfrm>
            <a:custGeom>
              <a:avLst/>
              <a:gdLst>
                <a:gd name="T0" fmla="*/ 2 w 122"/>
                <a:gd name="T1" fmla="*/ 0 h 230"/>
                <a:gd name="T2" fmla="*/ 0 w 122"/>
                <a:gd name="T3" fmla="*/ 0 h 230"/>
                <a:gd name="T4" fmla="*/ 0 w 122"/>
                <a:gd name="T5" fmla="*/ 0 h 230"/>
                <a:gd name="T6" fmla="*/ 9 w 122"/>
                <a:gd name="T7" fmla="*/ 10 h 230"/>
                <a:gd name="T8" fmla="*/ 18 w 122"/>
                <a:gd name="T9" fmla="*/ 21 h 230"/>
                <a:gd name="T10" fmla="*/ 35 w 122"/>
                <a:gd name="T11" fmla="*/ 50 h 230"/>
                <a:gd name="T12" fmla="*/ 54 w 122"/>
                <a:gd name="T13" fmla="*/ 83 h 230"/>
                <a:gd name="T14" fmla="*/ 71 w 122"/>
                <a:gd name="T15" fmla="*/ 119 h 230"/>
                <a:gd name="T16" fmla="*/ 88 w 122"/>
                <a:gd name="T17" fmla="*/ 155 h 230"/>
                <a:gd name="T18" fmla="*/ 102 w 122"/>
                <a:gd name="T19" fmla="*/ 186 h 230"/>
                <a:gd name="T20" fmla="*/ 110 w 122"/>
                <a:gd name="T21" fmla="*/ 211 h 230"/>
                <a:gd name="T22" fmla="*/ 115 w 122"/>
                <a:gd name="T23" fmla="*/ 230 h 230"/>
                <a:gd name="T24" fmla="*/ 115 w 122"/>
                <a:gd name="T25" fmla="*/ 230 h 230"/>
                <a:gd name="T26" fmla="*/ 117 w 122"/>
                <a:gd name="T27" fmla="*/ 228 h 230"/>
                <a:gd name="T28" fmla="*/ 122 w 122"/>
                <a:gd name="T29" fmla="*/ 103 h 230"/>
                <a:gd name="T30" fmla="*/ 122 w 122"/>
                <a:gd name="T31" fmla="*/ 103 h 230"/>
                <a:gd name="T32" fmla="*/ 93 w 122"/>
                <a:gd name="T33" fmla="*/ 74 h 230"/>
                <a:gd name="T34" fmla="*/ 64 w 122"/>
                <a:gd name="T35" fmla="*/ 46 h 230"/>
                <a:gd name="T36" fmla="*/ 33 w 122"/>
                <a:gd name="T37" fmla="*/ 21 h 230"/>
                <a:gd name="T38" fmla="*/ 18 w 122"/>
                <a:gd name="T39" fmla="*/ 10 h 230"/>
                <a:gd name="T40" fmla="*/ 2 w 122"/>
                <a:gd name="T41" fmla="*/ 0 h 230"/>
                <a:gd name="T42" fmla="*/ 2 w 122"/>
                <a:gd name="T4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230">
                  <a:moveTo>
                    <a:pt x="2" y="0"/>
                  </a:moveTo>
                  <a:lnTo>
                    <a:pt x="0" y="0"/>
                  </a:lnTo>
                  <a:lnTo>
                    <a:pt x="0" y="0"/>
                  </a:lnTo>
                  <a:lnTo>
                    <a:pt x="9" y="10"/>
                  </a:lnTo>
                  <a:lnTo>
                    <a:pt x="18" y="21"/>
                  </a:lnTo>
                  <a:lnTo>
                    <a:pt x="35" y="50"/>
                  </a:lnTo>
                  <a:lnTo>
                    <a:pt x="54" y="83"/>
                  </a:lnTo>
                  <a:lnTo>
                    <a:pt x="71" y="119"/>
                  </a:lnTo>
                  <a:lnTo>
                    <a:pt x="88" y="155"/>
                  </a:lnTo>
                  <a:lnTo>
                    <a:pt x="102" y="186"/>
                  </a:lnTo>
                  <a:lnTo>
                    <a:pt x="110" y="211"/>
                  </a:lnTo>
                  <a:lnTo>
                    <a:pt x="115" y="230"/>
                  </a:lnTo>
                  <a:lnTo>
                    <a:pt x="115" y="230"/>
                  </a:lnTo>
                  <a:lnTo>
                    <a:pt x="117" y="228"/>
                  </a:lnTo>
                  <a:lnTo>
                    <a:pt x="122" y="103"/>
                  </a:lnTo>
                  <a:lnTo>
                    <a:pt x="122" y="103"/>
                  </a:lnTo>
                  <a:lnTo>
                    <a:pt x="93" y="74"/>
                  </a:lnTo>
                  <a:lnTo>
                    <a:pt x="64" y="46"/>
                  </a:lnTo>
                  <a:lnTo>
                    <a:pt x="33" y="21"/>
                  </a:lnTo>
                  <a:lnTo>
                    <a:pt x="18" y="10"/>
                  </a:lnTo>
                  <a:lnTo>
                    <a:pt x="2" y="0"/>
                  </a:lnTo>
                  <a:lnTo>
                    <a:pt x="2" y="0"/>
                  </a:lnTo>
                  <a:close/>
                </a:path>
              </a:pathLst>
            </a:custGeom>
            <a:solidFill>
              <a:srgbClr val="7A3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13">
              <a:extLst>
                <a:ext uri="{FF2B5EF4-FFF2-40B4-BE49-F238E27FC236}">
                  <a16:creationId xmlns="" xmlns:a16="http://schemas.microsoft.com/office/drawing/2014/main" id="{CFAC55E5-527A-4C5A-8455-E1395F742986}"/>
                </a:ext>
              </a:extLst>
            </p:cNvPr>
            <p:cNvSpPr>
              <a:spLocks/>
            </p:cNvSpPr>
            <p:nvPr/>
          </p:nvSpPr>
          <p:spPr bwMode="auto">
            <a:xfrm>
              <a:off x="1739901" y="4127501"/>
              <a:ext cx="109538" cy="22225"/>
            </a:xfrm>
            <a:custGeom>
              <a:avLst/>
              <a:gdLst>
                <a:gd name="T0" fmla="*/ 0 w 69"/>
                <a:gd name="T1" fmla="*/ 5 h 14"/>
                <a:gd name="T2" fmla="*/ 2 w 69"/>
                <a:gd name="T3" fmla="*/ 9 h 14"/>
                <a:gd name="T4" fmla="*/ 24 w 69"/>
                <a:gd name="T5" fmla="*/ 9 h 14"/>
                <a:gd name="T6" fmla="*/ 19 w 69"/>
                <a:gd name="T7" fmla="*/ 5 h 14"/>
                <a:gd name="T8" fmla="*/ 31 w 69"/>
                <a:gd name="T9" fmla="*/ 7 h 14"/>
                <a:gd name="T10" fmla="*/ 66 w 69"/>
                <a:gd name="T11" fmla="*/ 14 h 14"/>
                <a:gd name="T12" fmla="*/ 69 w 69"/>
                <a:gd name="T13" fmla="*/ 7 h 14"/>
                <a:gd name="T14" fmla="*/ 64 w 69"/>
                <a:gd name="T15" fmla="*/ 0 h 14"/>
                <a:gd name="T16" fmla="*/ 31 w 69"/>
                <a:gd name="T17" fmla="*/ 5 h 14"/>
                <a:gd name="T18" fmla="*/ 9 w 69"/>
                <a:gd name="T19" fmla="*/ 4 h 14"/>
                <a:gd name="T20" fmla="*/ 0 w 69"/>
                <a:gd name="T2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4">
                  <a:moveTo>
                    <a:pt x="0" y="5"/>
                  </a:moveTo>
                  <a:lnTo>
                    <a:pt x="2" y="9"/>
                  </a:lnTo>
                  <a:lnTo>
                    <a:pt x="24" y="9"/>
                  </a:lnTo>
                  <a:lnTo>
                    <a:pt x="19" y="5"/>
                  </a:lnTo>
                  <a:lnTo>
                    <a:pt x="31" y="7"/>
                  </a:lnTo>
                  <a:lnTo>
                    <a:pt x="66" y="14"/>
                  </a:lnTo>
                  <a:lnTo>
                    <a:pt x="69" y="7"/>
                  </a:lnTo>
                  <a:lnTo>
                    <a:pt x="64" y="0"/>
                  </a:lnTo>
                  <a:lnTo>
                    <a:pt x="31" y="5"/>
                  </a:lnTo>
                  <a:lnTo>
                    <a:pt x="9" y="4"/>
                  </a:lnTo>
                  <a:lnTo>
                    <a:pt x="0" y="5"/>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14">
              <a:extLst>
                <a:ext uri="{FF2B5EF4-FFF2-40B4-BE49-F238E27FC236}">
                  <a16:creationId xmlns="" xmlns:a16="http://schemas.microsoft.com/office/drawing/2014/main" id="{9664AFA9-53A8-405D-8689-81B5F65AF024}"/>
                </a:ext>
              </a:extLst>
            </p:cNvPr>
            <p:cNvSpPr>
              <a:spLocks/>
            </p:cNvSpPr>
            <p:nvPr/>
          </p:nvSpPr>
          <p:spPr bwMode="auto">
            <a:xfrm>
              <a:off x="1933576" y="3722688"/>
              <a:ext cx="238125" cy="192088"/>
            </a:xfrm>
            <a:custGeom>
              <a:avLst/>
              <a:gdLst>
                <a:gd name="T0" fmla="*/ 150 w 150"/>
                <a:gd name="T1" fmla="*/ 108 h 121"/>
                <a:gd name="T2" fmla="*/ 150 w 150"/>
                <a:gd name="T3" fmla="*/ 108 h 121"/>
                <a:gd name="T4" fmla="*/ 143 w 150"/>
                <a:gd name="T5" fmla="*/ 92 h 121"/>
                <a:gd name="T6" fmla="*/ 133 w 150"/>
                <a:gd name="T7" fmla="*/ 75 h 121"/>
                <a:gd name="T8" fmla="*/ 121 w 150"/>
                <a:gd name="T9" fmla="*/ 56 h 121"/>
                <a:gd name="T10" fmla="*/ 105 w 150"/>
                <a:gd name="T11" fmla="*/ 37 h 121"/>
                <a:gd name="T12" fmla="*/ 88 w 150"/>
                <a:gd name="T13" fmla="*/ 20 h 121"/>
                <a:gd name="T14" fmla="*/ 79 w 150"/>
                <a:gd name="T15" fmla="*/ 13 h 121"/>
                <a:gd name="T16" fmla="*/ 69 w 150"/>
                <a:gd name="T17" fmla="*/ 6 h 121"/>
                <a:gd name="T18" fmla="*/ 59 w 150"/>
                <a:gd name="T19" fmla="*/ 1 h 121"/>
                <a:gd name="T20" fmla="*/ 48 w 150"/>
                <a:gd name="T21" fmla="*/ 0 h 121"/>
                <a:gd name="T22" fmla="*/ 48 w 150"/>
                <a:gd name="T23" fmla="*/ 0 h 121"/>
                <a:gd name="T24" fmla="*/ 35 w 150"/>
                <a:gd name="T25" fmla="*/ 6 h 121"/>
                <a:gd name="T26" fmla="*/ 23 w 150"/>
                <a:gd name="T27" fmla="*/ 17 h 121"/>
                <a:gd name="T28" fmla="*/ 11 w 150"/>
                <a:gd name="T29" fmla="*/ 25 h 121"/>
                <a:gd name="T30" fmla="*/ 0 w 150"/>
                <a:gd name="T31" fmla="*/ 37 h 121"/>
                <a:gd name="T32" fmla="*/ 0 w 150"/>
                <a:gd name="T33" fmla="*/ 37 h 121"/>
                <a:gd name="T34" fmla="*/ 12 w 150"/>
                <a:gd name="T35" fmla="*/ 41 h 121"/>
                <a:gd name="T36" fmla="*/ 24 w 150"/>
                <a:gd name="T37" fmla="*/ 49 h 121"/>
                <a:gd name="T38" fmla="*/ 36 w 150"/>
                <a:gd name="T39" fmla="*/ 60 h 121"/>
                <a:gd name="T40" fmla="*/ 48 w 150"/>
                <a:gd name="T41" fmla="*/ 72 h 121"/>
                <a:gd name="T42" fmla="*/ 59 w 150"/>
                <a:gd name="T43" fmla="*/ 84 h 121"/>
                <a:gd name="T44" fmla="*/ 67 w 150"/>
                <a:gd name="T45" fmla="*/ 97 h 121"/>
                <a:gd name="T46" fmla="*/ 72 w 150"/>
                <a:gd name="T47" fmla="*/ 109 h 121"/>
                <a:gd name="T48" fmla="*/ 76 w 150"/>
                <a:gd name="T49" fmla="*/ 121 h 121"/>
                <a:gd name="T50" fmla="*/ 76 w 150"/>
                <a:gd name="T51" fmla="*/ 121 h 121"/>
                <a:gd name="T52" fmla="*/ 96 w 150"/>
                <a:gd name="T53" fmla="*/ 111 h 121"/>
                <a:gd name="T54" fmla="*/ 114 w 150"/>
                <a:gd name="T55" fmla="*/ 104 h 121"/>
                <a:gd name="T56" fmla="*/ 127 w 150"/>
                <a:gd name="T57" fmla="*/ 101 h 121"/>
                <a:gd name="T58" fmla="*/ 134 w 150"/>
                <a:gd name="T59" fmla="*/ 99 h 121"/>
                <a:gd name="T60" fmla="*/ 134 w 150"/>
                <a:gd name="T61" fmla="*/ 99 h 121"/>
                <a:gd name="T62" fmla="*/ 133 w 150"/>
                <a:gd name="T63" fmla="*/ 109 h 121"/>
                <a:gd name="T64" fmla="*/ 131 w 150"/>
                <a:gd name="T65" fmla="*/ 120 h 121"/>
                <a:gd name="T66" fmla="*/ 131 w 150"/>
                <a:gd name="T67" fmla="*/ 120 h 121"/>
                <a:gd name="T68" fmla="*/ 150 w 150"/>
                <a:gd name="T69" fmla="*/ 108 h 121"/>
                <a:gd name="T70" fmla="*/ 150 w 150"/>
                <a:gd name="T71" fmla="*/ 10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21">
                  <a:moveTo>
                    <a:pt x="150" y="108"/>
                  </a:moveTo>
                  <a:lnTo>
                    <a:pt x="150" y="108"/>
                  </a:lnTo>
                  <a:lnTo>
                    <a:pt x="143" y="92"/>
                  </a:lnTo>
                  <a:lnTo>
                    <a:pt x="133" y="75"/>
                  </a:lnTo>
                  <a:lnTo>
                    <a:pt x="121" y="56"/>
                  </a:lnTo>
                  <a:lnTo>
                    <a:pt x="105" y="37"/>
                  </a:lnTo>
                  <a:lnTo>
                    <a:pt x="88" y="20"/>
                  </a:lnTo>
                  <a:lnTo>
                    <a:pt x="79" y="13"/>
                  </a:lnTo>
                  <a:lnTo>
                    <a:pt x="69" y="6"/>
                  </a:lnTo>
                  <a:lnTo>
                    <a:pt x="59" y="1"/>
                  </a:lnTo>
                  <a:lnTo>
                    <a:pt x="48" y="0"/>
                  </a:lnTo>
                  <a:lnTo>
                    <a:pt x="48" y="0"/>
                  </a:lnTo>
                  <a:lnTo>
                    <a:pt x="35" y="6"/>
                  </a:lnTo>
                  <a:lnTo>
                    <a:pt x="23" y="17"/>
                  </a:lnTo>
                  <a:lnTo>
                    <a:pt x="11" y="25"/>
                  </a:lnTo>
                  <a:lnTo>
                    <a:pt x="0" y="37"/>
                  </a:lnTo>
                  <a:lnTo>
                    <a:pt x="0" y="37"/>
                  </a:lnTo>
                  <a:lnTo>
                    <a:pt x="12" y="41"/>
                  </a:lnTo>
                  <a:lnTo>
                    <a:pt x="24" y="49"/>
                  </a:lnTo>
                  <a:lnTo>
                    <a:pt x="36" y="60"/>
                  </a:lnTo>
                  <a:lnTo>
                    <a:pt x="48" y="72"/>
                  </a:lnTo>
                  <a:lnTo>
                    <a:pt x="59" y="84"/>
                  </a:lnTo>
                  <a:lnTo>
                    <a:pt x="67" y="97"/>
                  </a:lnTo>
                  <a:lnTo>
                    <a:pt x="72" y="109"/>
                  </a:lnTo>
                  <a:lnTo>
                    <a:pt x="76" y="121"/>
                  </a:lnTo>
                  <a:lnTo>
                    <a:pt x="76" y="121"/>
                  </a:lnTo>
                  <a:lnTo>
                    <a:pt x="96" y="111"/>
                  </a:lnTo>
                  <a:lnTo>
                    <a:pt x="114" y="104"/>
                  </a:lnTo>
                  <a:lnTo>
                    <a:pt x="127" y="101"/>
                  </a:lnTo>
                  <a:lnTo>
                    <a:pt x="134" y="99"/>
                  </a:lnTo>
                  <a:lnTo>
                    <a:pt x="134" y="99"/>
                  </a:lnTo>
                  <a:lnTo>
                    <a:pt x="133" y="109"/>
                  </a:lnTo>
                  <a:lnTo>
                    <a:pt x="131" y="120"/>
                  </a:lnTo>
                  <a:lnTo>
                    <a:pt x="131" y="120"/>
                  </a:lnTo>
                  <a:lnTo>
                    <a:pt x="150" y="108"/>
                  </a:lnTo>
                  <a:lnTo>
                    <a:pt x="150" y="108"/>
                  </a:lnTo>
                  <a:close/>
                </a:path>
              </a:pathLst>
            </a:custGeom>
            <a:solidFill>
              <a:srgbClr val="D82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15">
              <a:extLst>
                <a:ext uri="{FF2B5EF4-FFF2-40B4-BE49-F238E27FC236}">
                  <a16:creationId xmlns="" xmlns:a16="http://schemas.microsoft.com/office/drawing/2014/main" id="{C8CFA974-59E0-4CC4-8B8E-12E697EA6C84}"/>
                </a:ext>
              </a:extLst>
            </p:cNvPr>
            <p:cNvSpPr>
              <a:spLocks/>
            </p:cNvSpPr>
            <p:nvPr/>
          </p:nvSpPr>
          <p:spPr bwMode="auto">
            <a:xfrm>
              <a:off x="1884363" y="3844926"/>
              <a:ext cx="436563" cy="301625"/>
            </a:xfrm>
            <a:custGeom>
              <a:avLst/>
              <a:gdLst>
                <a:gd name="T0" fmla="*/ 272 w 275"/>
                <a:gd name="T1" fmla="*/ 2 h 190"/>
                <a:gd name="T2" fmla="*/ 272 w 275"/>
                <a:gd name="T3" fmla="*/ 2 h 190"/>
                <a:gd name="T4" fmla="*/ 267 w 275"/>
                <a:gd name="T5" fmla="*/ 0 h 190"/>
                <a:gd name="T6" fmla="*/ 261 w 275"/>
                <a:gd name="T7" fmla="*/ 0 h 190"/>
                <a:gd name="T8" fmla="*/ 246 w 275"/>
                <a:gd name="T9" fmla="*/ 2 h 190"/>
                <a:gd name="T10" fmla="*/ 229 w 275"/>
                <a:gd name="T11" fmla="*/ 3 h 190"/>
                <a:gd name="T12" fmla="*/ 210 w 275"/>
                <a:gd name="T13" fmla="*/ 8 h 190"/>
                <a:gd name="T14" fmla="*/ 179 w 275"/>
                <a:gd name="T15" fmla="*/ 17 h 190"/>
                <a:gd name="T16" fmla="*/ 165 w 275"/>
                <a:gd name="T17" fmla="*/ 22 h 190"/>
                <a:gd name="T18" fmla="*/ 165 w 275"/>
                <a:gd name="T19" fmla="*/ 22 h 190"/>
                <a:gd name="T20" fmla="*/ 164 w 275"/>
                <a:gd name="T21" fmla="*/ 36 h 190"/>
                <a:gd name="T22" fmla="*/ 158 w 275"/>
                <a:gd name="T23" fmla="*/ 50 h 190"/>
                <a:gd name="T24" fmla="*/ 152 w 275"/>
                <a:gd name="T25" fmla="*/ 62 h 190"/>
                <a:gd name="T26" fmla="*/ 143 w 275"/>
                <a:gd name="T27" fmla="*/ 75 h 190"/>
                <a:gd name="T28" fmla="*/ 131 w 275"/>
                <a:gd name="T29" fmla="*/ 89 h 190"/>
                <a:gd name="T30" fmla="*/ 121 w 275"/>
                <a:gd name="T31" fmla="*/ 101 h 190"/>
                <a:gd name="T32" fmla="*/ 93 w 275"/>
                <a:gd name="T33" fmla="*/ 125 h 190"/>
                <a:gd name="T34" fmla="*/ 66 w 275"/>
                <a:gd name="T35" fmla="*/ 147 h 190"/>
                <a:gd name="T36" fmla="*/ 38 w 275"/>
                <a:gd name="T37" fmla="*/ 165 h 190"/>
                <a:gd name="T38" fmla="*/ 0 w 275"/>
                <a:gd name="T39" fmla="*/ 189 h 190"/>
                <a:gd name="T40" fmla="*/ 24 w 275"/>
                <a:gd name="T41" fmla="*/ 187 h 190"/>
                <a:gd name="T42" fmla="*/ 24 w 275"/>
                <a:gd name="T43" fmla="*/ 187 h 190"/>
                <a:gd name="T44" fmla="*/ 31 w 275"/>
                <a:gd name="T45" fmla="*/ 187 h 190"/>
                <a:gd name="T46" fmla="*/ 36 w 275"/>
                <a:gd name="T47" fmla="*/ 187 h 190"/>
                <a:gd name="T48" fmla="*/ 43 w 275"/>
                <a:gd name="T49" fmla="*/ 189 h 190"/>
                <a:gd name="T50" fmla="*/ 47 w 275"/>
                <a:gd name="T51" fmla="*/ 190 h 190"/>
                <a:gd name="T52" fmla="*/ 54 w 275"/>
                <a:gd name="T53" fmla="*/ 190 h 190"/>
                <a:gd name="T54" fmla="*/ 62 w 275"/>
                <a:gd name="T55" fmla="*/ 189 h 190"/>
                <a:gd name="T56" fmla="*/ 78 w 275"/>
                <a:gd name="T57" fmla="*/ 187 h 190"/>
                <a:gd name="T58" fmla="*/ 78 w 275"/>
                <a:gd name="T59" fmla="*/ 187 h 190"/>
                <a:gd name="T60" fmla="*/ 98 w 275"/>
                <a:gd name="T61" fmla="*/ 182 h 190"/>
                <a:gd name="T62" fmla="*/ 119 w 275"/>
                <a:gd name="T63" fmla="*/ 175 h 190"/>
                <a:gd name="T64" fmla="*/ 139 w 275"/>
                <a:gd name="T65" fmla="*/ 165 h 190"/>
                <a:gd name="T66" fmla="*/ 158 w 275"/>
                <a:gd name="T67" fmla="*/ 154 h 190"/>
                <a:gd name="T68" fmla="*/ 177 w 275"/>
                <a:gd name="T69" fmla="*/ 141 h 190"/>
                <a:gd name="T70" fmla="*/ 194 w 275"/>
                <a:gd name="T71" fmla="*/ 127 h 190"/>
                <a:gd name="T72" fmla="*/ 210 w 275"/>
                <a:gd name="T73" fmla="*/ 113 h 190"/>
                <a:gd name="T74" fmla="*/ 225 w 275"/>
                <a:gd name="T75" fmla="*/ 98 h 190"/>
                <a:gd name="T76" fmla="*/ 237 w 275"/>
                <a:gd name="T77" fmla="*/ 82 h 190"/>
                <a:gd name="T78" fmla="*/ 249 w 275"/>
                <a:gd name="T79" fmla="*/ 68 h 190"/>
                <a:gd name="T80" fmla="*/ 260 w 275"/>
                <a:gd name="T81" fmla="*/ 53 h 190"/>
                <a:gd name="T82" fmla="*/ 267 w 275"/>
                <a:gd name="T83" fmla="*/ 39 h 190"/>
                <a:gd name="T84" fmla="*/ 272 w 275"/>
                <a:gd name="T85" fmla="*/ 27 h 190"/>
                <a:gd name="T86" fmla="*/ 273 w 275"/>
                <a:gd name="T87" fmla="*/ 17 h 190"/>
                <a:gd name="T88" fmla="*/ 275 w 275"/>
                <a:gd name="T89" fmla="*/ 8 h 190"/>
                <a:gd name="T90" fmla="*/ 272 w 275"/>
                <a:gd name="T91" fmla="*/ 2 h 190"/>
                <a:gd name="T92" fmla="*/ 272 w 275"/>
                <a:gd name="T9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190">
                  <a:moveTo>
                    <a:pt x="272" y="2"/>
                  </a:moveTo>
                  <a:lnTo>
                    <a:pt x="272" y="2"/>
                  </a:lnTo>
                  <a:lnTo>
                    <a:pt x="267" y="0"/>
                  </a:lnTo>
                  <a:lnTo>
                    <a:pt x="261" y="0"/>
                  </a:lnTo>
                  <a:lnTo>
                    <a:pt x="246" y="2"/>
                  </a:lnTo>
                  <a:lnTo>
                    <a:pt x="229" y="3"/>
                  </a:lnTo>
                  <a:lnTo>
                    <a:pt x="210" y="8"/>
                  </a:lnTo>
                  <a:lnTo>
                    <a:pt x="179" y="17"/>
                  </a:lnTo>
                  <a:lnTo>
                    <a:pt x="165" y="22"/>
                  </a:lnTo>
                  <a:lnTo>
                    <a:pt x="165" y="22"/>
                  </a:lnTo>
                  <a:lnTo>
                    <a:pt x="164" y="36"/>
                  </a:lnTo>
                  <a:lnTo>
                    <a:pt x="158" y="50"/>
                  </a:lnTo>
                  <a:lnTo>
                    <a:pt x="152" y="62"/>
                  </a:lnTo>
                  <a:lnTo>
                    <a:pt x="143" y="75"/>
                  </a:lnTo>
                  <a:lnTo>
                    <a:pt x="131" y="89"/>
                  </a:lnTo>
                  <a:lnTo>
                    <a:pt x="121" y="101"/>
                  </a:lnTo>
                  <a:lnTo>
                    <a:pt x="93" y="125"/>
                  </a:lnTo>
                  <a:lnTo>
                    <a:pt x="66" y="147"/>
                  </a:lnTo>
                  <a:lnTo>
                    <a:pt x="38" y="165"/>
                  </a:lnTo>
                  <a:lnTo>
                    <a:pt x="0" y="189"/>
                  </a:lnTo>
                  <a:lnTo>
                    <a:pt x="24" y="187"/>
                  </a:lnTo>
                  <a:lnTo>
                    <a:pt x="24" y="187"/>
                  </a:lnTo>
                  <a:lnTo>
                    <a:pt x="31" y="187"/>
                  </a:lnTo>
                  <a:lnTo>
                    <a:pt x="36" y="187"/>
                  </a:lnTo>
                  <a:lnTo>
                    <a:pt x="43" y="189"/>
                  </a:lnTo>
                  <a:lnTo>
                    <a:pt x="47" y="190"/>
                  </a:lnTo>
                  <a:lnTo>
                    <a:pt x="54" y="190"/>
                  </a:lnTo>
                  <a:lnTo>
                    <a:pt x="62" y="189"/>
                  </a:lnTo>
                  <a:lnTo>
                    <a:pt x="78" y="187"/>
                  </a:lnTo>
                  <a:lnTo>
                    <a:pt x="78" y="187"/>
                  </a:lnTo>
                  <a:lnTo>
                    <a:pt x="98" y="182"/>
                  </a:lnTo>
                  <a:lnTo>
                    <a:pt x="119" y="175"/>
                  </a:lnTo>
                  <a:lnTo>
                    <a:pt x="139" y="165"/>
                  </a:lnTo>
                  <a:lnTo>
                    <a:pt x="158" y="154"/>
                  </a:lnTo>
                  <a:lnTo>
                    <a:pt x="177" y="141"/>
                  </a:lnTo>
                  <a:lnTo>
                    <a:pt x="194" y="127"/>
                  </a:lnTo>
                  <a:lnTo>
                    <a:pt x="210" y="113"/>
                  </a:lnTo>
                  <a:lnTo>
                    <a:pt x="225" y="98"/>
                  </a:lnTo>
                  <a:lnTo>
                    <a:pt x="237" y="82"/>
                  </a:lnTo>
                  <a:lnTo>
                    <a:pt x="249" y="68"/>
                  </a:lnTo>
                  <a:lnTo>
                    <a:pt x="260" y="53"/>
                  </a:lnTo>
                  <a:lnTo>
                    <a:pt x="267" y="39"/>
                  </a:lnTo>
                  <a:lnTo>
                    <a:pt x="272" y="27"/>
                  </a:lnTo>
                  <a:lnTo>
                    <a:pt x="273" y="17"/>
                  </a:lnTo>
                  <a:lnTo>
                    <a:pt x="275" y="8"/>
                  </a:lnTo>
                  <a:lnTo>
                    <a:pt x="272" y="2"/>
                  </a:lnTo>
                  <a:lnTo>
                    <a:pt x="272" y="2"/>
                  </a:lnTo>
                  <a:close/>
                </a:path>
              </a:pathLst>
            </a:custGeom>
            <a:solidFill>
              <a:srgbClr val="8C0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16">
              <a:extLst>
                <a:ext uri="{FF2B5EF4-FFF2-40B4-BE49-F238E27FC236}">
                  <a16:creationId xmlns="" xmlns:a16="http://schemas.microsoft.com/office/drawing/2014/main" id="{20B9FF1A-3E17-4384-8D79-E95B74B1BE83}"/>
                </a:ext>
              </a:extLst>
            </p:cNvPr>
            <p:cNvSpPr>
              <a:spLocks/>
            </p:cNvSpPr>
            <p:nvPr/>
          </p:nvSpPr>
          <p:spPr bwMode="auto">
            <a:xfrm>
              <a:off x="1370013" y="3727451"/>
              <a:ext cx="193675" cy="215900"/>
            </a:xfrm>
            <a:custGeom>
              <a:avLst/>
              <a:gdLst>
                <a:gd name="T0" fmla="*/ 14 w 122"/>
                <a:gd name="T1" fmla="*/ 120 h 136"/>
                <a:gd name="T2" fmla="*/ 14 w 122"/>
                <a:gd name="T3" fmla="*/ 120 h 136"/>
                <a:gd name="T4" fmla="*/ 29 w 122"/>
                <a:gd name="T5" fmla="*/ 124 h 136"/>
                <a:gd name="T6" fmla="*/ 29 w 122"/>
                <a:gd name="T7" fmla="*/ 124 h 136"/>
                <a:gd name="T8" fmla="*/ 29 w 122"/>
                <a:gd name="T9" fmla="*/ 125 h 136"/>
                <a:gd name="T10" fmla="*/ 29 w 122"/>
                <a:gd name="T11" fmla="*/ 125 h 136"/>
                <a:gd name="T12" fmla="*/ 39 w 122"/>
                <a:gd name="T13" fmla="*/ 127 h 136"/>
                <a:gd name="T14" fmla="*/ 51 w 122"/>
                <a:gd name="T15" fmla="*/ 130 h 136"/>
                <a:gd name="T16" fmla="*/ 67 w 122"/>
                <a:gd name="T17" fmla="*/ 136 h 136"/>
                <a:gd name="T18" fmla="*/ 67 w 122"/>
                <a:gd name="T19" fmla="*/ 136 h 136"/>
                <a:gd name="T20" fmla="*/ 68 w 122"/>
                <a:gd name="T21" fmla="*/ 122 h 136"/>
                <a:gd name="T22" fmla="*/ 74 w 122"/>
                <a:gd name="T23" fmla="*/ 106 h 136"/>
                <a:gd name="T24" fmla="*/ 79 w 122"/>
                <a:gd name="T25" fmla="*/ 91 h 136"/>
                <a:gd name="T26" fmla="*/ 86 w 122"/>
                <a:gd name="T27" fmla="*/ 76 h 136"/>
                <a:gd name="T28" fmla="*/ 94 w 122"/>
                <a:gd name="T29" fmla="*/ 63 h 136"/>
                <a:gd name="T30" fmla="*/ 103 w 122"/>
                <a:gd name="T31" fmla="*/ 51 h 136"/>
                <a:gd name="T32" fmla="*/ 111 w 122"/>
                <a:gd name="T33" fmla="*/ 41 h 136"/>
                <a:gd name="T34" fmla="*/ 122 w 122"/>
                <a:gd name="T35" fmla="*/ 34 h 136"/>
                <a:gd name="T36" fmla="*/ 122 w 122"/>
                <a:gd name="T37" fmla="*/ 34 h 136"/>
                <a:gd name="T38" fmla="*/ 105 w 122"/>
                <a:gd name="T39" fmla="*/ 22 h 136"/>
                <a:gd name="T40" fmla="*/ 89 w 122"/>
                <a:gd name="T41" fmla="*/ 14 h 136"/>
                <a:gd name="T42" fmla="*/ 70 w 122"/>
                <a:gd name="T43" fmla="*/ 5 h 136"/>
                <a:gd name="T44" fmla="*/ 51 w 122"/>
                <a:gd name="T45" fmla="*/ 0 h 136"/>
                <a:gd name="T46" fmla="*/ 51 w 122"/>
                <a:gd name="T47" fmla="*/ 0 h 136"/>
                <a:gd name="T48" fmla="*/ 41 w 122"/>
                <a:gd name="T49" fmla="*/ 10 h 136"/>
                <a:gd name="T50" fmla="*/ 32 w 122"/>
                <a:gd name="T51" fmla="*/ 21 h 136"/>
                <a:gd name="T52" fmla="*/ 22 w 122"/>
                <a:gd name="T53" fmla="*/ 33 h 136"/>
                <a:gd name="T54" fmla="*/ 15 w 122"/>
                <a:gd name="T55" fmla="*/ 46 h 136"/>
                <a:gd name="T56" fmla="*/ 8 w 122"/>
                <a:gd name="T57" fmla="*/ 62 h 136"/>
                <a:gd name="T58" fmla="*/ 3 w 122"/>
                <a:gd name="T59" fmla="*/ 77 h 136"/>
                <a:gd name="T60" fmla="*/ 2 w 122"/>
                <a:gd name="T61" fmla="*/ 96 h 136"/>
                <a:gd name="T62" fmla="*/ 0 w 122"/>
                <a:gd name="T63" fmla="*/ 117 h 136"/>
                <a:gd name="T64" fmla="*/ 0 w 122"/>
                <a:gd name="T65" fmla="*/ 117 h 136"/>
                <a:gd name="T66" fmla="*/ 0 w 122"/>
                <a:gd name="T67" fmla="*/ 117 h 136"/>
                <a:gd name="T68" fmla="*/ 14 w 122"/>
                <a:gd name="T69" fmla="*/ 120 h 136"/>
                <a:gd name="T70" fmla="*/ 14 w 122"/>
                <a:gd name="T71" fmla="*/ 12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 h="136">
                  <a:moveTo>
                    <a:pt x="14" y="120"/>
                  </a:moveTo>
                  <a:lnTo>
                    <a:pt x="14" y="120"/>
                  </a:lnTo>
                  <a:lnTo>
                    <a:pt x="29" y="124"/>
                  </a:lnTo>
                  <a:lnTo>
                    <a:pt x="29" y="124"/>
                  </a:lnTo>
                  <a:lnTo>
                    <a:pt x="29" y="125"/>
                  </a:lnTo>
                  <a:lnTo>
                    <a:pt x="29" y="125"/>
                  </a:lnTo>
                  <a:lnTo>
                    <a:pt x="39" y="127"/>
                  </a:lnTo>
                  <a:lnTo>
                    <a:pt x="51" y="130"/>
                  </a:lnTo>
                  <a:lnTo>
                    <a:pt x="67" y="136"/>
                  </a:lnTo>
                  <a:lnTo>
                    <a:pt x="67" y="136"/>
                  </a:lnTo>
                  <a:lnTo>
                    <a:pt x="68" y="122"/>
                  </a:lnTo>
                  <a:lnTo>
                    <a:pt x="74" y="106"/>
                  </a:lnTo>
                  <a:lnTo>
                    <a:pt x="79" y="91"/>
                  </a:lnTo>
                  <a:lnTo>
                    <a:pt x="86" y="76"/>
                  </a:lnTo>
                  <a:lnTo>
                    <a:pt x="94" y="63"/>
                  </a:lnTo>
                  <a:lnTo>
                    <a:pt x="103" y="51"/>
                  </a:lnTo>
                  <a:lnTo>
                    <a:pt x="111" y="41"/>
                  </a:lnTo>
                  <a:lnTo>
                    <a:pt x="122" y="34"/>
                  </a:lnTo>
                  <a:lnTo>
                    <a:pt x="122" y="34"/>
                  </a:lnTo>
                  <a:lnTo>
                    <a:pt x="105" y="22"/>
                  </a:lnTo>
                  <a:lnTo>
                    <a:pt x="89" y="14"/>
                  </a:lnTo>
                  <a:lnTo>
                    <a:pt x="70" y="5"/>
                  </a:lnTo>
                  <a:lnTo>
                    <a:pt x="51" y="0"/>
                  </a:lnTo>
                  <a:lnTo>
                    <a:pt x="51" y="0"/>
                  </a:lnTo>
                  <a:lnTo>
                    <a:pt x="41" y="10"/>
                  </a:lnTo>
                  <a:lnTo>
                    <a:pt x="32" y="21"/>
                  </a:lnTo>
                  <a:lnTo>
                    <a:pt x="22" y="33"/>
                  </a:lnTo>
                  <a:lnTo>
                    <a:pt x="15" y="46"/>
                  </a:lnTo>
                  <a:lnTo>
                    <a:pt x="8" y="62"/>
                  </a:lnTo>
                  <a:lnTo>
                    <a:pt x="3" y="77"/>
                  </a:lnTo>
                  <a:lnTo>
                    <a:pt x="2" y="96"/>
                  </a:lnTo>
                  <a:lnTo>
                    <a:pt x="0" y="117"/>
                  </a:lnTo>
                  <a:lnTo>
                    <a:pt x="0" y="117"/>
                  </a:lnTo>
                  <a:lnTo>
                    <a:pt x="0" y="117"/>
                  </a:lnTo>
                  <a:lnTo>
                    <a:pt x="14" y="120"/>
                  </a:lnTo>
                  <a:lnTo>
                    <a:pt x="14" y="120"/>
                  </a:lnTo>
                  <a:close/>
                </a:path>
              </a:pathLst>
            </a:custGeom>
            <a:solidFill>
              <a:srgbClr val="D82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a:extLst>
              <a:ext uri="{FF2B5EF4-FFF2-40B4-BE49-F238E27FC236}">
                <a16:creationId xmlns="" xmlns:a16="http://schemas.microsoft.com/office/drawing/2014/main" id="{C19ABA19-2A21-4687-8744-F40D2AB7CA08}"/>
              </a:ext>
            </a:extLst>
          </p:cNvPr>
          <p:cNvGrpSpPr/>
          <p:nvPr/>
        </p:nvGrpSpPr>
        <p:grpSpPr>
          <a:xfrm rot="21436224">
            <a:off x="661066" y="3919822"/>
            <a:ext cx="390927" cy="504099"/>
            <a:chOff x="5845175" y="2717800"/>
            <a:chExt cx="1485900" cy="2133601"/>
          </a:xfrm>
          <a:effectLst>
            <a:outerShdw blurRad="50800" dist="50800" dir="5400000" algn="ctr" rotWithShape="0">
              <a:srgbClr val="000000">
                <a:alpha val="53000"/>
              </a:srgbClr>
            </a:outerShdw>
          </a:effectLst>
        </p:grpSpPr>
        <p:sp>
          <p:nvSpPr>
            <p:cNvPr id="171" name="Freeform 96">
              <a:extLst>
                <a:ext uri="{FF2B5EF4-FFF2-40B4-BE49-F238E27FC236}">
                  <a16:creationId xmlns="" xmlns:a16="http://schemas.microsoft.com/office/drawing/2014/main" id="{70BC8751-D971-4BE6-9AA4-E2566666017F}"/>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rgbClr val="FF0000"/>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97">
              <a:extLst>
                <a:ext uri="{FF2B5EF4-FFF2-40B4-BE49-F238E27FC236}">
                  <a16:creationId xmlns="" xmlns:a16="http://schemas.microsoft.com/office/drawing/2014/main" id="{FA27E4B2-AD72-46FD-BA1D-8118C64FE10D}"/>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8">
              <a:extLst>
                <a:ext uri="{FF2B5EF4-FFF2-40B4-BE49-F238E27FC236}">
                  <a16:creationId xmlns="" xmlns:a16="http://schemas.microsoft.com/office/drawing/2014/main" id="{CB54E9B9-62C0-481B-8DF1-A9D37A3836C8}"/>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9">
              <a:extLst>
                <a:ext uri="{FF2B5EF4-FFF2-40B4-BE49-F238E27FC236}">
                  <a16:creationId xmlns="" xmlns:a16="http://schemas.microsoft.com/office/drawing/2014/main" id="{4F2157DB-1370-4B68-A96B-C62F3D90842B}"/>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00">
              <a:extLst>
                <a:ext uri="{FF2B5EF4-FFF2-40B4-BE49-F238E27FC236}">
                  <a16:creationId xmlns="" xmlns:a16="http://schemas.microsoft.com/office/drawing/2014/main" id="{190663A0-DC4D-4424-87C8-745BA722482F}"/>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1">
              <a:extLst>
                <a:ext uri="{FF2B5EF4-FFF2-40B4-BE49-F238E27FC236}">
                  <a16:creationId xmlns="" xmlns:a16="http://schemas.microsoft.com/office/drawing/2014/main" id="{58C7F26F-F8EA-4644-9DA4-0D53E44E2878}"/>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02">
              <a:extLst>
                <a:ext uri="{FF2B5EF4-FFF2-40B4-BE49-F238E27FC236}">
                  <a16:creationId xmlns="" xmlns:a16="http://schemas.microsoft.com/office/drawing/2014/main" id="{5DB0B6AD-7B32-4287-B710-4FD77DA687F5}"/>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03">
              <a:extLst>
                <a:ext uri="{FF2B5EF4-FFF2-40B4-BE49-F238E27FC236}">
                  <a16:creationId xmlns="" xmlns:a16="http://schemas.microsoft.com/office/drawing/2014/main" id="{C74F72E7-1365-4B7C-B61D-4762008C02C1}"/>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04">
              <a:extLst>
                <a:ext uri="{FF2B5EF4-FFF2-40B4-BE49-F238E27FC236}">
                  <a16:creationId xmlns="" xmlns:a16="http://schemas.microsoft.com/office/drawing/2014/main" id="{64700D99-860F-4564-A432-8F2E7C52DE1B}"/>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05">
              <a:extLst>
                <a:ext uri="{FF2B5EF4-FFF2-40B4-BE49-F238E27FC236}">
                  <a16:creationId xmlns="" xmlns:a16="http://schemas.microsoft.com/office/drawing/2014/main" id="{481CE93D-6B6F-4BBA-BD5C-8491A4CD408C}"/>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06">
              <a:extLst>
                <a:ext uri="{FF2B5EF4-FFF2-40B4-BE49-F238E27FC236}">
                  <a16:creationId xmlns="" xmlns:a16="http://schemas.microsoft.com/office/drawing/2014/main" id="{E4947DCF-9A69-4DE9-83A9-8617A63F1A34}"/>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7">
              <a:extLst>
                <a:ext uri="{FF2B5EF4-FFF2-40B4-BE49-F238E27FC236}">
                  <a16:creationId xmlns="" xmlns:a16="http://schemas.microsoft.com/office/drawing/2014/main" id="{FB135753-697B-480D-BEF4-C139AB76A8D9}"/>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8">
              <a:extLst>
                <a:ext uri="{FF2B5EF4-FFF2-40B4-BE49-F238E27FC236}">
                  <a16:creationId xmlns="" xmlns:a16="http://schemas.microsoft.com/office/drawing/2014/main" id="{341FE799-8E5B-45CB-8B0F-B6705646FC95}"/>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9">
              <a:extLst>
                <a:ext uri="{FF2B5EF4-FFF2-40B4-BE49-F238E27FC236}">
                  <a16:creationId xmlns="" xmlns:a16="http://schemas.microsoft.com/office/drawing/2014/main" id="{66EF1F9D-4FC6-4191-90C7-2A7A4C230F70}"/>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10">
              <a:extLst>
                <a:ext uri="{FF2B5EF4-FFF2-40B4-BE49-F238E27FC236}">
                  <a16:creationId xmlns="" xmlns:a16="http://schemas.microsoft.com/office/drawing/2014/main" id="{AC937C0A-4423-4CEB-9C8C-834732439B57}"/>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11">
              <a:extLst>
                <a:ext uri="{FF2B5EF4-FFF2-40B4-BE49-F238E27FC236}">
                  <a16:creationId xmlns="" xmlns:a16="http://schemas.microsoft.com/office/drawing/2014/main" id="{45658103-3C7D-455C-9360-F8A6D9F7F99E}"/>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12">
              <a:extLst>
                <a:ext uri="{FF2B5EF4-FFF2-40B4-BE49-F238E27FC236}">
                  <a16:creationId xmlns="" xmlns:a16="http://schemas.microsoft.com/office/drawing/2014/main" id="{242E20DF-519B-4835-A17E-079A9CA79744}"/>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13">
              <a:extLst>
                <a:ext uri="{FF2B5EF4-FFF2-40B4-BE49-F238E27FC236}">
                  <a16:creationId xmlns="" xmlns:a16="http://schemas.microsoft.com/office/drawing/2014/main" id="{4E3AC23A-0822-4015-9377-E568B72D7FBA}"/>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14">
              <a:extLst>
                <a:ext uri="{FF2B5EF4-FFF2-40B4-BE49-F238E27FC236}">
                  <a16:creationId xmlns="" xmlns:a16="http://schemas.microsoft.com/office/drawing/2014/main" id="{B82C5CAC-FA35-42A7-A390-F68F5F21B178}"/>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15">
              <a:extLst>
                <a:ext uri="{FF2B5EF4-FFF2-40B4-BE49-F238E27FC236}">
                  <a16:creationId xmlns="" xmlns:a16="http://schemas.microsoft.com/office/drawing/2014/main" id="{9B47BE24-D14B-46BA-A719-B037F4FD6485}"/>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16">
              <a:extLst>
                <a:ext uri="{FF2B5EF4-FFF2-40B4-BE49-F238E27FC236}">
                  <a16:creationId xmlns="" xmlns:a16="http://schemas.microsoft.com/office/drawing/2014/main" id="{60088CB4-3B9B-41E2-89B9-9F3B074AB40C}"/>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17">
              <a:extLst>
                <a:ext uri="{FF2B5EF4-FFF2-40B4-BE49-F238E27FC236}">
                  <a16:creationId xmlns="" xmlns:a16="http://schemas.microsoft.com/office/drawing/2014/main" id="{72076525-6241-4585-9548-850D7ADB859E}"/>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18">
              <a:extLst>
                <a:ext uri="{FF2B5EF4-FFF2-40B4-BE49-F238E27FC236}">
                  <a16:creationId xmlns="" xmlns:a16="http://schemas.microsoft.com/office/drawing/2014/main" id="{EEF42978-06F0-4D4C-B59C-08EA5734F801}"/>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19">
              <a:extLst>
                <a:ext uri="{FF2B5EF4-FFF2-40B4-BE49-F238E27FC236}">
                  <a16:creationId xmlns="" xmlns:a16="http://schemas.microsoft.com/office/drawing/2014/main" id="{0F2745A8-44D2-459C-B17C-32585244B342}"/>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20">
              <a:extLst>
                <a:ext uri="{FF2B5EF4-FFF2-40B4-BE49-F238E27FC236}">
                  <a16:creationId xmlns="" xmlns:a16="http://schemas.microsoft.com/office/drawing/2014/main" id="{78BDD56C-CC2D-4586-AB59-A653A81003A0}"/>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21">
              <a:extLst>
                <a:ext uri="{FF2B5EF4-FFF2-40B4-BE49-F238E27FC236}">
                  <a16:creationId xmlns="" xmlns:a16="http://schemas.microsoft.com/office/drawing/2014/main" id="{E21F26CE-92E8-4ABA-862A-1A42A70FAAD7}"/>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22">
              <a:extLst>
                <a:ext uri="{FF2B5EF4-FFF2-40B4-BE49-F238E27FC236}">
                  <a16:creationId xmlns="" xmlns:a16="http://schemas.microsoft.com/office/drawing/2014/main" id="{2A7629C3-358A-4066-AFF2-A093B2D750A6}"/>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23">
              <a:extLst>
                <a:ext uri="{FF2B5EF4-FFF2-40B4-BE49-F238E27FC236}">
                  <a16:creationId xmlns="" xmlns:a16="http://schemas.microsoft.com/office/drawing/2014/main" id="{9DA7AC92-E071-405F-BC1A-3AFC33F0D388}"/>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24">
              <a:extLst>
                <a:ext uri="{FF2B5EF4-FFF2-40B4-BE49-F238E27FC236}">
                  <a16:creationId xmlns="" xmlns:a16="http://schemas.microsoft.com/office/drawing/2014/main" id="{ED25F6F0-3104-4D57-B8E9-ACB3F636E355}"/>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25">
              <a:extLst>
                <a:ext uri="{FF2B5EF4-FFF2-40B4-BE49-F238E27FC236}">
                  <a16:creationId xmlns="" xmlns:a16="http://schemas.microsoft.com/office/drawing/2014/main" id="{AA1FDBCC-AA4C-44FC-864A-B7A4DDD8A600}"/>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26">
              <a:extLst>
                <a:ext uri="{FF2B5EF4-FFF2-40B4-BE49-F238E27FC236}">
                  <a16:creationId xmlns="" xmlns:a16="http://schemas.microsoft.com/office/drawing/2014/main" id="{9EDEBEBE-74C3-4D3D-B7FC-2FBF4A9C70EE}"/>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27">
              <a:extLst>
                <a:ext uri="{FF2B5EF4-FFF2-40B4-BE49-F238E27FC236}">
                  <a16:creationId xmlns="" xmlns:a16="http://schemas.microsoft.com/office/drawing/2014/main" id="{F5BBED99-9457-4397-B4E7-44FC83C86320}"/>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28">
              <a:extLst>
                <a:ext uri="{FF2B5EF4-FFF2-40B4-BE49-F238E27FC236}">
                  <a16:creationId xmlns="" xmlns:a16="http://schemas.microsoft.com/office/drawing/2014/main" id="{DA92DE24-A59B-44F5-A6A3-5942408CEFD8}"/>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9">
              <a:extLst>
                <a:ext uri="{FF2B5EF4-FFF2-40B4-BE49-F238E27FC236}">
                  <a16:creationId xmlns="" xmlns:a16="http://schemas.microsoft.com/office/drawing/2014/main" id="{20CCFF0D-29AB-4E94-83EA-C429A28900E7}"/>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30">
              <a:extLst>
                <a:ext uri="{FF2B5EF4-FFF2-40B4-BE49-F238E27FC236}">
                  <a16:creationId xmlns="" xmlns:a16="http://schemas.microsoft.com/office/drawing/2014/main" id="{E1BCF752-9D0B-4897-9240-446EBC692605}"/>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31">
              <a:extLst>
                <a:ext uri="{FF2B5EF4-FFF2-40B4-BE49-F238E27FC236}">
                  <a16:creationId xmlns="" xmlns:a16="http://schemas.microsoft.com/office/drawing/2014/main" id="{3D526756-A35F-4BA4-8F22-478FADA148D3}"/>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32">
              <a:extLst>
                <a:ext uri="{FF2B5EF4-FFF2-40B4-BE49-F238E27FC236}">
                  <a16:creationId xmlns="" xmlns:a16="http://schemas.microsoft.com/office/drawing/2014/main" id="{A445C0C6-DCF7-4C30-8A55-BD4FF324CB20}"/>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33">
              <a:extLst>
                <a:ext uri="{FF2B5EF4-FFF2-40B4-BE49-F238E27FC236}">
                  <a16:creationId xmlns="" xmlns:a16="http://schemas.microsoft.com/office/drawing/2014/main" id="{FF98046C-B72B-48E8-B900-ABB33A0220FA}"/>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34">
              <a:extLst>
                <a:ext uri="{FF2B5EF4-FFF2-40B4-BE49-F238E27FC236}">
                  <a16:creationId xmlns="" xmlns:a16="http://schemas.microsoft.com/office/drawing/2014/main" id="{C9287FD5-5E26-4FDD-836C-19884CC00A21}"/>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35">
              <a:extLst>
                <a:ext uri="{FF2B5EF4-FFF2-40B4-BE49-F238E27FC236}">
                  <a16:creationId xmlns="" xmlns:a16="http://schemas.microsoft.com/office/drawing/2014/main" id="{9741CA04-6809-4309-830A-5190ACA24E93}"/>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10">
            <a:extLst>
              <a:ext uri="{FF2B5EF4-FFF2-40B4-BE49-F238E27FC236}">
                <a16:creationId xmlns="" xmlns:a16="http://schemas.microsoft.com/office/drawing/2014/main" id="{B1222E48-04E0-4856-8FCC-222DE037E278}"/>
              </a:ext>
            </a:extLst>
          </p:cNvPr>
          <p:cNvGrpSpPr/>
          <p:nvPr/>
        </p:nvGrpSpPr>
        <p:grpSpPr>
          <a:xfrm rot="21390952">
            <a:off x="1222286" y="3051538"/>
            <a:ext cx="249704" cy="278039"/>
            <a:chOff x="5845175" y="2717800"/>
            <a:chExt cx="1485900" cy="2133601"/>
          </a:xfrm>
          <a:effectLst>
            <a:outerShdw blurRad="50800" dist="50800" dir="5400000" algn="ctr" rotWithShape="0">
              <a:srgbClr val="000000">
                <a:alpha val="53000"/>
              </a:srgbClr>
            </a:outerShdw>
          </a:effectLst>
        </p:grpSpPr>
        <p:sp>
          <p:nvSpPr>
            <p:cNvPr id="212" name="Freeform 96">
              <a:extLst>
                <a:ext uri="{FF2B5EF4-FFF2-40B4-BE49-F238E27FC236}">
                  <a16:creationId xmlns="" xmlns:a16="http://schemas.microsoft.com/office/drawing/2014/main" id="{132EC7CA-A05D-45B9-BF36-1E654422A83C}"/>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chemeClr val="accent1">
                <a:lumMod val="75000"/>
              </a:schemeClr>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97">
              <a:extLst>
                <a:ext uri="{FF2B5EF4-FFF2-40B4-BE49-F238E27FC236}">
                  <a16:creationId xmlns="" xmlns:a16="http://schemas.microsoft.com/office/drawing/2014/main" id="{B2BE43ED-FA7F-45D0-9988-41E4526DE04A}"/>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98">
              <a:extLst>
                <a:ext uri="{FF2B5EF4-FFF2-40B4-BE49-F238E27FC236}">
                  <a16:creationId xmlns="" xmlns:a16="http://schemas.microsoft.com/office/drawing/2014/main" id="{CB7CC4E7-3125-44E2-A779-5F280BA13969}"/>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99">
              <a:extLst>
                <a:ext uri="{FF2B5EF4-FFF2-40B4-BE49-F238E27FC236}">
                  <a16:creationId xmlns="" xmlns:a16="http://schemas.microsoft.com/office/drawing/2014/main" id="{65469800-F14A-420B-B5FC-BC1910F34EA8}"/>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00">
              <a:extLst>
                <a:ext uri="{FF2B5EF4-FFF2-40B4-BE49-F238E27FC236}">
                  <a16:creationId xmlns="" xmlns:a16="http://schemas.microsoft.com/office/drawing/2014/main" id="{5E64EC95-3A5E-414A-AC1C-CEBE50D22366}"/>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01">
              <a:extLst>
                <a:ext uri="{FF2B5EF4-FFF2-40B4-BE49-F238E27FC236}">
                  <a16:creationId xmlns="" xmlns:a16="http://schemas.microsoft.com/office/drawing/2014/main" id="{5D032E7C-87F4-4128-B0AF-E43B4FE5542A}"/>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02">
              <a:extLst>
                <a:ext uri="{FF2B5EF4-FFF2-40B4-BE49-F238E27FC236}">
                  <a16:creationId xmlns="" xmlns:a16="http://schemas.microsoft.com/office/drawing/2014/main" id="{D0AF867F-22E3-471D-B523-523BEBECF4B0}"/>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3">
              <a:extLst>
                <a:ext uri="{FF2B5EF4-FFF2-40B4-BE49-F238E27FC236}">
                  <a16:creationId xmlns="" xmlns:a16="http://schemas.microsoft.com/office/drawing/2014/main" id="{F0F5FBCB-D9AE-498A-9A38-E91C18065D0F}"/>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4">
              <a:extLst>
                <a:ext uri="{FF2B5EF4-FFF2-40B4-BE49-F238E27FC236}">
                  <a16:creationId xmlns="" xmlns:a16="http://schemas.microsoft.com/office/drawing/2014/main" id="{3C12A967-0706-4EBA-A3C6-40A882092758}"/>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05">
              <a:extLst>
                <a:ext uri="{FF2B5EF4-FFF2-40B4-BE49-F238E27FC236}">
                  <a16:creationId xmlns="" xmlns:a16="http://schemas.microsoft.com/office/drawing/2014/main" id="{2473DBF4-F6AC-4CC1-857E-92CBCC3F6283}"/>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6">
              <a:extLst>
                <a:ext uri="{FF2B5EF4-FFF2-40B4-BE49-F238E27FC236}">
                  <a16:creationId xmlns="" xmlns:a16="http://schemas.microsoft.com/office/drawing/2014/main" id="{240CF8F0-E110-4BB4-979C-25C1E8AEB82B}"/>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7">
              <a:extLst>
                <a:ext uri="{FF2B5EF4-FFF2-40B4-BE49-F238E27FC236}">
                  <a16:creationId xmlns="" xmlns:a16="http://schemas.microsoft.com/office/drawing/2014/main" id="{A77807B2-4E7F-4F1E-8159-3B1E3B0DA830}"/>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8">
              <a:extLst>
                <a:ext uri="{FF2B5EF4-FFF2-40B4-BE49-F238E27FC236}">
                  <a16:creationId xmlns="" xmlns:a16="http://schemas.microsoft.com/office/drawing/2014/main" id="{3B861720-6DE0-44AE-9DC0-422EFDC7606D}"/>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09">
              <a:extLst>
                <a:ext uri="{FF2B5EF4-FFF2-40B4-BE49-F238E27FC236}">
                  <a16:creationId xmlns="" xmlns:a16="http://schemas.microsoft.com/office/drawing/2014/main" id="{0A53B336-2D7F-4427-88E4-F0031D37B7BF}"/>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10">
              <a:extLst>
                <a:ext uri="{FF2B5EF4-FFF2-40B4-BE49-F238E27FC236}">
                  <a16:creationId xmlns="" xmlns:a16="http://schemas.microsoft.com/office/drawing/2014/main" id="{47555D55-516C-44BA-81DC-92C7493EF391}"/>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11">
              <a:extLst>
                <a:ext uri="{FF2B5EF4-FFF2-40B4-BE49-F238E27FC236}">
                  <a16:creationId xmlns="" xmlns:a16="http://schemas.microsoft.com/office/drawing/2014/main" id="{01485D2D-7CF7-4CDB-9C13-C1574F039250}"/>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2">
              <a:extLst>
                <a:ext uri="{FF2B5EF4-FFF2-40B4-BE49-F238E27FC236}">
                  <a16:creationId xmlns="" xmlns:a16="http://schemas.microsoft.com/office/drawing/2014/main" id="{C0F7CF10-5B97-4EA2-A67B-F0C38DE8851F}"/>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 xmlns:a16="http://schemas.microsoft.com/office/drawing/2014/main" id="{CC7E63E7-A4A2-4C93-9737-3514FD7F51D1}"/>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 xmlns:a16="http://schemas.microsoft.com/office/drawing/2014/main" id="{CED41D6C-D2BC-41E2-87A4-2EA010642342}"/>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 xmlns:a16="http://schemas.microsoft.com/office/drawing/2014/main" id="{B4DBB66D-DF4C-4775-853E-2B072CA40E6E}"/>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16">
              <a:extLst>
                <a:ext uri="{FF2B5EF4-FFF2-40B4-BE49-F238E27FC236}">
                  <a16:creationId xmlns="" xmlns:a16="http://schemas.microsoft.com/office/drawing/2014/main" id="{E49742EC-E293-4729-A8E5-5D7482A254B6}"/>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17">
              <a:extLst>
                <a:ext uri="{FF2B5EF4-FFF2-40B4-BE49-F238E27FC236}">
                  <a16:creationId xmlns="" xmlns:a16="http://schemas.microsoft.com/office/drawing/2014/main" id="{DDC878CB-DD36-4FB3-B16F-8A4DC268040F}"/>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18">
              <a:extLst>
                <a:ext uri="{FF2B5EF4-FFF2-40B4-BE49-F238E27FC236}">
                  <a16:creationId xmlns="" xmlns:a16="http://schemas.microsoft.com/office/drawing/2014/main" id="{D7EDE47E-7552-4DB9-B23D-0F303145A702}"/>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19">
              <a:extLst>
                <a:ext uri="{FF2B5EF4-FFF2-40B4-BE49-F238E27FC236}">
                  <a16:creationId xmlns="" xmlns:a16="http://schemas.microsoft.com/office/drawing/2014/main" id="{F64F7F21-23D5-461D-9FA8-9395148158B2}"/>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0">
              <a:extLst>
                <a:ext uri="{FF2B5EF4-FFF2-40B4-BE49-F238E27FC236}">
                  <a16:creationId xmlns="" xmlns:a16="http://schemas.microsoft.com/office/drawing/2014/main" id="{44345F93-71B9-4325-B2DF-F6FBFB5C0ADC}"/>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1">
              <a:extLst>
                <a:ext uri="{FF2B5EF4-FFF2-40B4-BE49-F238E27FC236}">
                  <a16:creationId xmlns="" xmlns:a16="http://schemas.microsoft.com/office/drawing/2014/main" id="{F4B0CB7D-A1B5-4547-A689-798EF240BDD3}"/>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2">
              <a:extLst>
                <a:ext uri="{FF2B5EF4-FFF2-40B4-BE49-F238E27FC236}">
                  <a16:creationId xmlns="" xmlns:a16="http://schemas.microsoft.com/office/drawing/2014/main" id="{72FAC38A-4837-4727-8F59-BBB1298D9EB4}"/>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3">
              <a:extLst>
                <a:ext uri="{FF2B5EF4-FFF2-40B4-BE49-F238E27FC236}">
                  <a16:creationId xmlns="" xmlns:a16="http://schemas.microsoft.com/office/drawing/2014/main" id="{B2507188-5812-43FD-B5D4-AD12ACA98A52}"/>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4">
              <a:extLst>
                <a:ext uri="{FF2B5EF4-FFF2-40B4-BE49-F238E27FC236}">
                  <a16:creationId xmlns="" xmlns:a16="http://schemas.microsoft.com/office/drawing/2014/main" id="{8B2DEC33-750F-4204-8EAE-F15FB14D3D36}"/>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5">
              <a:extLst>
                <a:ext uri="{FF2B5EF4-FFF2-40B4-BE49-F238E27FC236}">
                  <a16:creationId xmlns="" xmlns:a16="http://schemas.microsoft.com/office/drawing/2014/main" id="{27AF00BD-09EB-49C0-89BE-62FCC499F4B6}"/>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26">
              <a:extLst>
                <a:ext uri="{FF2B5EF4-FFF2-40B4-BE49-F238E27FC236}">
                  <a16:creationId xmlns="" xmlns:a16="http://schemas.microsoft.com/office/drawing/2014/main" id="{BB6B0960-8C18-4952-9BC9-353051F25558}"/>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27">
              <a:extLst>
                <a:ext uri="{FF2B5EF4-FFF2-40B4-BE49-F238E27FC236}">
                  <a16:creationId xmlns="" xmlns:a16="http://schemas.microsoft.com/office/drawing/2014/main" id="{27AA3ADF-96B7-42B3-A03F-208FA26EE9C1}"/>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28">
              <a:extLst>
                <a:ext uri="{FF2B5EF4-FFF2-40B4-BE49-F238E27FC236}">
                  <a16:creationId xmlns="" xmlns:a16="http://schemas.microsoft.com/office/drawing/2014/main" id="{3B2F0387-4844-48ED-9093-55F4AAD13F53}"/>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29">
              <a:extLst>
                <a:ext uri="{FF2B5EF4-FFF2-40B4-BE49-F238E27FC236}">
                  <a16:creationId xmlns="" xmlns:a16="http://schemas.microsoft.com/office/drawing/2014/main" id="{6DCB336D-4352-4A81-80D7-371FD209CB69}"/>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30">
              <a:extLst>
                <a:ext uri="{FF2B5EF4-FFF2-40B4-BE49-F238E27FC236}">
                  <a16:creationId xmlns="" xmlns:a16="http://schemas.microsoft.com/office/drawing/2014/main" id="{50675539-D68D-4675-9AB9-08AC53375E73}"/>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31">
              <a:extLst>
                <a:ext uri="{FF2B5EF4-FFF2-40B4-BE49-F238E27FC236}">
                  <a16:creationId xmlns="" xmlns:a16="http://schemas.microsoft.com/office/drawing/2014/main" id="{D6E4FE06-7912-449C-82BF-2C136F335D37}"/>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32">
              <a:extLst>
                <a:ext uri="{FF2B5EF4-FFF2-40B4-BE49-F238E27FC236}">
                  <a16:creationId xmlns="" xmlns:a16="http://schemas.microsoft.com/office/drawing/2014/main" id="{10B3A2F5-B65F-4B95-8ECA-F0C81A79A5AE}"/>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33">
              <a:extLst>
                <a:ext uri="{FF2B5EF4-FFF2-40B4-BE49-F238E27FC236}">
                  <a16:creationId xmlns="" xmlns:a16="http://schemas.microsoft.com/office/drawing/2014/main" id="{B9606191-1F8E-47D2-9207-A16FCDA23896}"/>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4">
              <a:extLst>
                <a:ext uri="{FF2B5EF4-FFF2-40B4-BE49-F238E27FC236}">
                  <a16:creationId xmlns="" xmlns:a16="http://schemas.microsoft.com/office/drawing/2014/main" id="{B0006AC9-76F6-49EA-B860-C9AE28FD68E1}"/>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35">
              <a:extLst>
                <a:ext uri="{FF2B5EF4-FFF2-40B4-BE49-F238E27FC236}">
                  <a16:creationId xmlns="" xmlns:a16="http://schemas.microsoft.com/office/drawing/2014/main" id="{2C5E59C3-3886-49B1-B7C4-DC38E37DE9F1}"/>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251">
            <a:extLst>
              <a:ext uri="{FF2B5EF4-FFF2-40B4-BE49-F238E27FC236}">
                <a16:creationId xmlns="" xmlns:a16="http://schemas.microsoft.com/office/drawing/2014/main" id="{D4003DF6-6524-4110-BC2D-9E34450956E0}"/>
              </a:ext>
            </a:extLst>
          </p:cNvPr>
          <p:cNvGrpSpPr/>
          <p:nvPr/>
        </p:nvGrpSpPr>
        <p:grpSpPr>
          <a:xfrm rot="21016528">
            <a:off x="10571409" y="2709538"/>
            <a:ext cx="286578" cy="358207"/>
            <a:chOff x="5845175" y="2717800"/>
            <a:chExt cx="1485900" cy="2133601"/>
          </a:xfrm>
          <a:effectLst>
            <a:outerShdw blurRad="50800" dist="50800" dir="5400000" algn="ctr" rotWithShape="0">
              <a:srgbClr val="000000">
                <a:alpha val="53000"/>
              </a:srgbClr>
            </a:outerShdw>
          </a:effectLst>
        </p:grpSpPr>
        <p:sp>
          <p:nvSpPr>
            <p:cNvPr id="253" name="Freeform 96">
              <a:extLst>
                <a:ext uri="{FF2B5EF4-FFF2-40B4-BE49-F238E27FC236}">
                  <a16:creationId xmlns="" xmlns:a16="http://schemas.microsoft.com/office/drawing/2014/main" id="{EDDD5658-24D1-4D94-B267-4F04DF4FFD13}"/>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chemeClr val="bg2">
                <a:lumMod val="90000"/>
              </a:schemeClr>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97">
              <a:extLst>
                <a:ext uri="{FF2B5EF4-FFF2-40B4-BE49-F238E27FC236}">
                  <a16:creationId xmlns="" xmlns:a16="http://schemas.microsoft.com/office/drawing/2014/main" id="{61F47856-3341-45F8-8099-DD4463C6A248}"/>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98">
              <a:extLst>
                <a:ext uri="{FF2B5EF4-FFF2-40B4-BE49-F238E27FC236}">
                  <a16:creationId xmlns="" xmlns:a16="http://schemas.microsoft.com/office/drawing/2014/main" id="{84F785C8-66C0-43AB-B22D-476ABF86A512}"/>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99">
              <a:extLst>
                <a:ext uri="{FF2B5EF4-FFF2-40B4-BE49-F238E27FC236}">
                  <a16:creationId xmlns="" xmlns:a16="http://schemas.microsoft.com/office/drawing/2014/main" id="{3E9FD64D-E30A-4DEE-9251-23E8D385EBEA}"/>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00">
              <a:extLst>
                <a:ext uri="{FF2B5EF4-FFF2-40B4-BE49-F238E27FC236}">
                  <a16:creationId xmlns="" xmlns:a16="http://schemas.microsoft.com/office/drawing/2014/main" id="{0061A01F-BFCA-424A-9473-BDF60C78A3E7}"/>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01">
              <a:extLst>
                <a:ext uri="{FF2B5EF4-FFF2-40B4-BE49-F238E27FC236}">
                  <a16:creationId xmlns="" xmlns:a16="http://schemas.microsoft.com/office/drawing/2014/main" id="{568A1060-9FBC-4CDF-A138-26B6FDCB1009}"/>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102">
              <a:extLst>
                <a:ext uri="{FF2B5EF4-FFF2-40B4-BE49-F238E27FC236}">
                  <a16:creationId xmlns="" xmlns:a16="http://schemas.microsoft.com/office/drawing/2014/main" id="{CCC7A8F0-2F91-4EA9-AA23-5FDC64F89712}"/>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03">
              <a:extLst>
                <a:ext uri="{FF2B5EF4-FFF2-40B4-BE49-F238E27FC236}">
                  <a16:creationId xmlns="" xmlns:a16="http://schemas.microsoft.com/office/drawing/2014/main" id="{42DB36B1-9A79-4FE3-A29A-DFFC6E3311B5}"/>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04">
              <a:extLst>
                <a:ext uri="{FF2B5EF4-FFF2-40B4-BE49-F238E27FC236}">
                  <a16:creationId xmlns="" xmlns:a16="http://schemas.microsoft.com/office/drawing/2014/main" id="{3E114632-A8B2-47B1-9513-3882BFEABBCE}"/>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05">
              <a:extLst>
                <a:ext uri="{FF2B5EF4-FFF2-40B4-BE49-F238E27FC236}">
                  <a16:creationId xmlns="" xmlns:a16="http://schemas.microsoft.com/office/drawing/2014/main" id="{ED6F4FFE-93D9-48FC-BE51-B32A5D9FDB6A}"/>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06">
              <a:extLst>
                <a:ext uri="{FF2B5EF4-FFF2-40B4-BE49-F238E27FC236}">
                  <a16:creationId xmlns="" xmlns:a16="http://schemas.microsoft.com/office/drawing/2014/main" id="{A4501745-EE3A-45AB-B957-31A9E26629E3}"/>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07">
              <a:extLst>
                <a:ext uri="{FF2B5EF4-FFF2-40B4-BE49-F238E27FC236}">
                  <a16:creationId xmlns="" xmlns:a16="http://schemas.microsoft.com/office/drawing/2014/main" id="{3201C166-6EC7-4EB5-AAE4-5F85CDDA6127}"/>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08">
              <a:extLst>
                <a:ext uri="{FF2B5EF4-FFF2-40B4-BE49-F238E27FC236}">
                  <a16:creationId xmlns="" xmlns:a16="http://schemas.microsoft.com/office/drawing/2014/main" id="{BA68CAFB-25BD-43DD-97A4-284284047018}"/>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09">
              <a:extLst>
                <a:ext uri="{FF2B5EF4-FFF2-40B4-BE49-F238E27FC236}">
                  <a16:creationId xmlns="" xmlns:a16="http://schemas.microsoft.com/office/drawing/2014/main" id="{2E6BC8BD-C7C8-4970-8773-B8861A8110FA}"/>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10">
              <a:extLst>
                <a:ext uri="{FF2B5EF4-FFF2-40B4-BE49-F238E27FC236}">
                  <a16:creationId xmlns="" xmlns:a16="http://schemas.microsoft.com/office/drawing/2014/main" id="{01DB1E79-E202-4F82-8380-C82F7068CEA7}"/>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11">
              <a:extLst>
                <a:ext uri="{FF2B5EF4-FFF2-40B4-BE49-F238E27FC236}">
                  <a16:creationId xmlns="" xmlns:a16="http://schemas.microsoft.com/office/drawing/2014/main" id="{2923703B-517A-4909-9328-D2CB4778BC19}"/>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12">
              <a:extLst>
                <a:ext uri="{FF2B5EF4-FFF2-40B4-BE49-F238E27FC236}">
                  <a16:creationId xmlns="" xmlns:a16="http://schemas.microsoft.com/office/drawing/2014/main" id="{FFC2C7B5-A50A-447E-9D8B-B4D1CDA01BE3}"/>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13">
              <a:extLst>
                <a:ext uri="{FF2B5EF4-FFF2-40B4-BE49-F238E27FC236}">
                  <a16:creationId xmlns="" xmlns:a16="http://schemas.microsoft.com/office/drawing/2014/main" id="{27FF4406-A977-4E8C-9BF9-1BAB4CAFC8A0}"/>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14">
              <a:extLst>
                <a:ext uri="{FF2B5EF4-FFF2-40B4-BE49-F238E27FC236}">
                  <a16:creationId xmlns="" xmlns:a16="http://schemas.microsoft.com/office/drawing/2014/main" id="{D596FFEE-2BE0-4328-BFB3-2B83036EB11A}"/>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115">
              <a:extLst>
                <a:ext uri="{FF2B5EF4-FFF2-40B4-BE49-F238E27FC236}">
                  <a16:creationId xmlns="" xmlns:a16="http://schemas.microsoft.com/office/drawing/2014/main" id="{CE699C16-79CF-4751-A2AA-F2A0FA2940A2}"/>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6">
              <a:extLst>
                <a:ext uri="{FF2B5EF4-FFF2-40B4-BE49-F238E27FC236}">
                  <a16:creationId xmlns="" xmlns:a16="http://schemas.microsoft.com/office/drawing/2014/main" id="{4C003C32-7CA8-4F2C-B36A-AF7A9BB07295}"/>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17">
              <a:extLst>
                <a:ext uri="{FF2B5EF4-FFF2-40B4-BE49-F238E27FC236}">
                  <a16:creationId xmlns="" xmlns:a16="http://schemas.microsoft.com/office/drawing/2014/main" id="{60A722EE-E6CA-4DA4-8881-A0D7BA656923}"/>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18">
              <a:extLst>
                <a:ext uri="{FF2B5EF4-FFF2-40B4-BE49-F238E27FC236}">
                  <a16:creationId xmlns="" xmlns:a16="http://schemas.microsoft.com/office/drawing/2014/main" id="{1F299EDD-FA55-4A3B-9DC8-1B0FB1C9A672}"/>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19">
              <a:extLst>
                <a:ext uri="{FF2B5EF4-FFF2-40B4-BE49-F238E27FC236}">
                  <a16:creationId xmlns="" xmlns:a16="http://schemas.microsoft.com/office/drawing/2014/main" id="{2D3262C0-5D10-488F-9D78-A03B9CB41407}"/>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20">
              <a:extLst>
                <a:ext uri="{FF2B5EF4-FFF2-40B4-BE49-F238E27FC236}">
                  <a16:creationId xmlns="" xmlns:a16="http://schemas.microsoft.com/office/drawing/2014/main" id="{781750E0-97D1-440E-A7B1-B3F3DBBAE51D}"/>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121">
              <a:extLst>
                <a:ext uri="{FF2B5EF4-FFF2-40B4-BE49-F238E27FC236}">
                  <a16:creationId xmlns="" xmlns:a16="http://schemas.microsoft.com/office/drawing/2014/main" id="{11357E21-1BD8-44F5-BE8A-ACB10960E1AD}"/>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22">
              <a:extLst>
                <a:ext uri="{FF2B5EF4-FFF2-40B4-BE49-F238E27FC236}">
                  <a16:creationId xmlns="" xmlns:a16="http://schemas.microsoft.com/office/drawing/2014/main" id="{A4FCC1E1-7A30-4073-B8AF-43E3E9F6247B}"/>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123">
              <a:extLst>
                <a:ext uri="{FF2B5EF4-FFF2-40B4-BE49-F238E27FC236}">
                  <a16:creationId xmlns="" xmlns:a16="http://schemas.microsoft.com/office/drawing/2014/main" id="{D28ABDD4-3690-4DAD-9EA8-5A6C75C0A00D}"/>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124">
              <a:extLst>
                <a:ext uri="{FF2B5EF4-FFF2-40B4-BE49-F238E27FC236}">
                  <a16:creationId xmlns="" xmlns:a16="http://schemas.microsoft.com/office/drawing/2014/main" id="{EDC7443A-C76C-4133-A6B2-C9907682B9D2}"/>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25">
              <a:extLst>
                <a:ext uri="{FF2B5EF4-FFF2-40B4-BE49-F238E27FC236}">
                  <a16:creationId xmlns="" xmlns:a16="http://schemas.microsoft.com/office/drawing/2014/main" id="{0193EB2A-7858-4F77-A18E-5187A97E1DD6}"/>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126">
              <a:extLst>
                <a:ext uri="{FF2B5EF4-FFF2-40B4-BE49-F238E27FC236}">
                  <a16:creationId xmlns="" xmlns:a16="http://schemas.microsoft.com/office/drawing/2014/main" id="{23B8E7A4-FD89-456B-BD1C-F1B59F3D0D26}"/>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127">
              <a:extLst>
                <a:ext uri="{FF2B5EF4-FFF2-40B4-BE49-F238E27FC236}">
                  <a16:creationId xmlns="" xmlns:a16="http://schemas.microsoft.com/office/drawing/2014/main" id="{3BD577EA-3FDF-4764-BC52-7F19E988FC6C}"/>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128">
              <a:extLst>
                <a:ext uri="{FF2B5EF4-FFF2-40B4-BE49-F238E27FC236}">
                  <a16:creationId xmlns="" xmlns:a16="http://schemas.microsoft.com/office/drawing/2014/main" id="{FBA1FAB4-F8F7-4E67-98DB-39E3867E1314}"/>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29">
              <a:extLst>
                <a:ext uri="{FF2B5EF4-FFF2-40B4-BE49-F238E27FC236}">
                  <a16:creationId xmlns="" xmlns:a16="http://schemas.microsoft.com/office/drawing/2014/main" id="{58F82E31-D195-41F7-85EE-507E74518E5B}"/>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130">
              <a:extLst>
                <a:ext uri="{FF2B5EF4-FFF2-40B4-BE49-F238E27FC236}">
                  <a16:creationId xmlns="" xmlns:a16="http://schemas.microsoft.com/office/drawing/2014/main" id="{FAA72FFE-32BD-4B05-9187-7DD3D1577A1F}"/>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131">
              <a:extLst>
                <a:ext uri="{FF2B5EF4-FFF2-40B4-BE49-F238E27FC236}">
                  <a16:creationId xmlns="" xmlns:a16="http://schemas.microsoft.com/office/drawing/2014/main" id="{51840906-1E9B-44BF-A239-91143391B9F4}"/>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132">
              <a:extLst>
                <a:ext uri="{FF2B5EF4-FFF2-40B4-BE49-F238E27FC236}">
                  <a16:creationId xmlns="" xmlns:a16="http://schemas.microsoft.com/office/drawing/2014/main" id="{3695ABE0-FC31-471B-977E-C28EDD32DC62}"/>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33">
              <a:extLst>
                <a:ext uri="{FF2B5EF4-FFF2-40B4-BE49-F238E27FC236}">
                  <a16:creationId xmlns="" xmlns:a16="http://schemas.microsoft.com/office/drawing/2014/main" id="{EF0112E1-0333-4FAF-9B26-953E00E20823}"/>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34">
              <a:extLst>
                <a:ext uri="{FF2B5EF4-FFF2-40B4-BE49-F238E27FC236}">
                  <a16:creationId xmlns="" xmlns:a16="http://schemas.microsoft.com/office/drawing/2014/main" id="{A2575E03-59BC-4F90-BE25-AACB0D4663FA}"/>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35">
              <a:extLst>
                <a:ext uri="{FF2B5EF4-FFF2-40B4-BE49-F238E27FC236}">
                  <a16:creationId xmlns="" xmlns:a16="http://schemas.microsoft.com/office/drawing/2014/main" id="{EABC0CDA-709C-4CD1-BD1E-53C0D0E95D77}"/>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3" name="Group 292">
            <a:extLst>
              <a:ext uri="{FF2B5EF4-FFF2-40B4-BE49-F238E27FC236}">
                <a16:creationId xmlns="" xmlns:a16="http://schemas.microsoft.com/office/drawing/2014/main" id="{F23E0748-BF7B-43C2-9A96-378DBD80D221}"/>
              </a:ext>
            </a:extLst>
          </p:cNvPr>
          <p:cNvGrpSpPr/>
          <p:nvPr/>
        </p:nvGrpSpPr>
        <p:grpSpPr>
          <a:xfrm rot="20894537">
            <a:off x="10755043" y="3874513"/>
            <a:ext cx="452116" cy="555375"/>
            <a:chOff x="5845175" y="2717800"/>
            <a:chExt cx="1485900" cy="2133601"/>
          </a:xfrm>
          <a:effectLst>
            <a:outerShdw blurRad="50800" dist="50800" dir="5400000" algn="ctr" rotWithShape="0">
              <a:srgbClr val="000000">
                <a:alpha val="53000"/>
              </a:srgbClr>
            </a:outerShdw>
          </a:effectLst>
        </p:grpSpPr>
        <p:sp>
          <p:nvSpPr>
            <p:cNvPr id="294" name="Freeform 96">
              <a:extLst>
                <a:ext uri="{FF2B5EF4-FFF2-40B4-BE49-F238E27FC236}">
                  <a16:creationId xmlns="" xmlns:a16="http://schemas.microsoft.com/office/drawing/2014/main" id="{4C4523A4-D4A9-4880-B173-A57FAF6FE28C}"/>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rgbClr val="7030A0"/>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97">
              <a:extLst>
                <a:ext uri="{FF2B5EF4-FFF2-40B4-BE49-F238E27FC236}">
                  <a16:creationId xmlns="" xmlns:a16="http://schemas.microsoft.com/office/drawing/2014/main" id="{D81D437A-7349-4D3D-8DF5-0D26D822C8AF}"/>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98">
              <a:extLst>
                <a:ext uri="{FF2B5EF4-FFF2-40B4-BE49-F238E27FC236}">
                  <a16:creationId xmlns="" xmlns:a16="http://schemas.microsoft.com/office/drawing/2014/main" id="{C47028E0-93B9-47CC-9162-706C5D963F1E}"/>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99">
              <a:extLst>
                <a:ext uri="{FF2B5EF4-FFF2-40B4-BE49-F238E27FC236}">
                  <a16:creationId xmlns="" xmlns:a16="http://schemas.microsoft.com/office/drawing/2014/main" id="{FABB546C-AA0B-4B51-B938-13CCC27D765F}"/>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00">
              <a:extLst>
                <a:ext uri="{FF2B5EF4-FFF2-40B4-BE49-F238E27FC236}">
                  <a16:creationId xmlns="" xmlns:a16="http://schemas.microsoft.com/office/drawing/2014/main" id="{90BCB91A-5E35-4D4D-9BDB-67DB63C63656}"/>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01">
              <a:extLst>
                <a:ext uri="{FF2B5EF4-FFF2-40B4-BE49-F238E27FC236}">
                  <a16:creationId xmlns="" xmlns:a16="http://schemas.microsoft.com/office/drawing/2014/main" id="{3571156C-854F-4A39-BA66-9C606AF70341}"/>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102">
              <a:extLst>
                <a:ext uri="{FF2B5EF4-FFF2-40B4-BE49-F238E27FC236}">
                  <a16:creationId xmlns="" xmlns:a16="http://schemas.microsoft.com/office/drawing/2014/main" id="{162BF7D9-F1BD-4D70-BD50-49DDFFB87123}"/>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103">
              <a:extLst>
                <a:ext uri="{FF2B5EF4-FFF2-40B4-BE49-F238E27FC236}">
                  <a16:creationId xmlns="" xmlns:a16="http://schemas.microsoft.com/office/drawing/2014/main" id="{003E2C0E-D7BE-4876-984C-C855CAF60C03}"/>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04">
              <a:extLst>
                <a:ext uri="{FF2B5EF4-FFF2-40B4-BE49-F238E27FC236}">
                  <a16:creationId xmlns="" xmlns:a16="http://schemas.microsoft.com/office/drawing/2014/main" id="{13BB0A2C-C27E-45E3-93DD-02EF48D7B399}"/>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05">
              <a:extLst>
                <a:ext uri="{FF2B5EF4-FFF2-40B4-BE49-F238E27FC236}">
                  <a16:creationId xmlns="" xmlns:a16="http://schemas.microsoft.com/office/drawing/2014/main" id="{F7A06BA5-C94E-4A4B-8384-CB7C6116D8E2}"/>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06">
              <a:extLst>
                <a:ext uri="{FF2B5EF4-FFF2-40B4-BE49-F238E27FC236}">
                  <a16:creationId xmlns="" xmlns:a16="http://schemas.microsoft.com/office/drawing/2014/main" id="{407BBE39-9E97-4C7A-A75B-534FB908E636}"/>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07">
              <a:extLst>
                <a:ext uri="{FF2B5EF4-FFF2-40B4-BE49-F238E27FC236}">
                  <a16:creationId xmlns="" xmlns:a16="http://schemas.microsoft.com/office/drawing/2014/main" id="{A9F98C98-E88D-4D6F-B8E0-F7D5950DC7DD}"/>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108">
              <a:extLst>
                <a:ext uri="{FF2B5EF4-FFF2-40B4-BE49-F238E27FC236}">
                  <a16:creationId xmlns="" xmlns:a16="http://schemas.microsoft.com/office/drawing/2014/main" id="{32903008-269B-4B8C-87B7-2684F4487D1A}"/>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09">
              <a:extLst>
                <a:ext uri="{FF2B5EF4-FFF2-40B4-BE49-F238E27FC236}">
                  <a16:creationId xmlns="" xmlns:a16="http://schemas.microsoft.com/office/drawing/2014/main" id="{6DB4DD4A-8770-4937-9171-EA0316617DCF}"/>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10">
              <a:extLst>
                <a:ext uri="{FF2B5EF4-FFF2-40B4-BE49-F238E27FC236}">
                  <a16:creationId xmlns="" xmlns:a16="http://schemas.microsoft.com/office/drawing/2014/main" id="{9FD0EFC6-9E3D-4A2F-B156-4304DE008A59}"/>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111">
              <a:extLst>
                <a:ext uri="{FF2B5EF4-FFF2-40B4-BE49-F238E27FC236}">
                  <a16:creationId xmlns="" xmlns:a16="http://schemas.microsoft.com/office/drawing/2014/main" id="{CDD96EF8-3AF2-47C4-A97E-32A9F68740FB}"/>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12">
              <a:extLst>
                <a:ext uri="{FF2B5EF4-FFF2-40B4-BE49-F238E27FC236}">
                  <a16:creationId xmlns="" xmlns:a16="http://schemas.microsoft.com/office/drawing/2014/main" id="{0D9E33D1-1AE4-4C0A-A636-155CC2FEC5EC}"/>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3">
              <a:extLst>
                <a:ext uri="{FF2B5EF4-FFF2-40B4-BE49-F238E27FC236}">
                  <a16:creationId xmlns="" xmlns:a16="http://schemas.microsoft.com/office/drawing/2014/main" id="{55A6B0B2-2BC4-4B19-B92E-C2A09A2A6C84}"/>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14">
              <a:extLst>
                <a:ext uri="{FF2B5EF4-FFF2-40B4-BE49-F238E27FC236}">
                  <a16:creationId xmlns="" xmlns:a16="http://schemas.microsoft.com/office/drawing/2014/main" id="{757ECF71-27A9-4F8C-BF5D-B035D1035105}"/>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15">
              <a:extLst>
                <a:ext uri="{FF2B5EF4-FFF2-40B4-BE49-F238E27FC236}">
                  <a16:creationId xmlns="" xmlns:a16="http://schemas.microsoft.com/office/drawing/2014/main" id="{03D25229-83D2-4F73-8EA9-E3B6123A0C3F}"/>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16">
              <a:extLst>
                <a:ext uri="{FF2B5EF4-FFF2-40B4-BE49-F238E27FC236}">
                  <a16:creationId xmlns="" xmlns:a16="http://schemas.microsoft.com/office/drawing/2014/main" id="{A24A5427-6C2B-4B87-B24D-04FF992CD7AD}"/>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17">
              <a:extLst>
                <a:ext uri="{FF2B5EF4-FFF2-40B4-BE49-F238E27FC236}">
                  <a16:creationId xmlns="" xmlns:a16="http://schemas.microsoft.com/office/drawing/2014/main" id="{1D79EDC0-B221-4148-87E7-69DDB9A71969}"/>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18">
              <a:extLst>
                <a:ext uri="{FF2B5EF4-FFF2-40B4-BE49-F238E27FC236}">
                  <a16:creationId xmlns="" xmlns:a16="http://schemas.microsoft.com/office/drawing/2014/main" id="{FFF9016E-FEA7-4E56-8CAC-7D659988BE19}"/>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19">
              <a:extLst>
                <a:ext uri="{FF2B5EF4-FFF2-40B4-BE49-F238E27FC236}">
                  <a16:creationId xmlns="" xmlns:a16="http://schemas.microsoft.com/office/drawing/2014/main" id="{4383F465-3C1E-4CC8-8143-DCEB3A5250C0}"/>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20">
              <a:extLst>
                <a:ext uri="{FF2B5EF4-FFF2-40B4-BE49-F238E27FC236}">
                  <a16:creationId xmlns="" xmlns:a16="http://schemas.microsoft.com/office/drawing/2014/main" id="{0FB63A00-3CAA-44BB-A856-D5491CA676B6}"/>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21">
              <a:extLst>
                <a:ext uri="{FF2B5EF4-FFF2-40B4-BE49-F238E27FC236}">
                  <a16:creationId xmlns="" xmlns:a16="http://schemas.microsoft.com/office/drawing/2014/main" id="{35331C31-C671-4EB9-8EAC-B3894F02A4EF}"/>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122">
              <a:extLst>
                <a:ext uri="{FF2B5EF4-FFF2-40B4-BE49-F238E27FC236}">
                  <a16:creationId xmlns="" xmlns:a16="http://schemas.microsoft.com/office/drawing/2014/main" id="{BA1144BF-43BC-4AA3-8DD1-9C3B3AF70802}"/>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123">
              <a:extLst>
                <a:ext uri="{FF2B5EF4-FFF2-40B4-BE49-F238E27FC236}">
                  <a16:creationId xmlns="" xmlns:a16="http://schemas.microsoft.com/office/drawing/2014/main" id="{0CA6DD15-5767-4418-B4C0-6F4393ED4333}"/>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24">
              <a:extLst>
                <a:ext uri="{FF2B5EF4-FFF2-40B4-BE49-F238E27FC236}">
                  <a16:creationId xmlns="" xmlns:a16="http://schemas.microsoft.com/office/drawing/2014/main" id="{B1E417B0-4C7A-4B8D-83FE-4015B56ECD27}"/>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25">
              <a:extLst>
                <a:ext uri="{FF2B5EF4-FFF2-40B4-BE49-F238E27FC236}">
                  <a16:creationId xmlns="" xmlns:a16="http://schemas.microsoft.com/office/drawing/2014/main" id="{4E344366-1F01-49C7-84F2-D1E96D305C3C}"/>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26">
              <a:extLst>
                <a:ext uri="{FF2B5EF4-FFF2-40B4-BE49-F238E27FC236}">
                  <a16:creationId xmlns="" xmlns:a16="http://schemas.microsoft.com/office/drawing/2014/main" id="{212628C0-2D25-4BA3-B74F-3E75072B4D09}"/>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27">
              <a:extLst>
                <a:ext uri="{FF2B5EF4-FFF2-40B4-BE49-F238E27FC236}">
                  <a16:creationId xmlns="" xmlns:a16="http://schemas.microsoft.com/office/drawing/2014/main" id="{36D4E9E5-FCE6-4237-9164-EEBFCDD8A883}"/>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128">
              <a:extLst>
                <a:ext uri="{FF2B5EF4-FFF2-40B4-BE49-F238E27FC236}">
                  <a16:creationId xmlns="" xmlns:a16="http://schemas.microsoft.com/office/drawing/2014/main" id="{3FBFEBC5-428A-4C02-95DD-0FF8BA19B178}"/>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29">
              <a:extLst>
                <a:ext uri="{FF2B5EF4-FFF2-40B4-BE49-F238E27FC236}">
                  <a16:creationId xmlns="" xmlns:a16="http://schemas.microsoft.com/office/drawing/2014/main" id="{2AA8031F-EA35-4BDA-BEC3-8271F2DBB3DF}"/>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30">
              <a:extLst>
                <a:ext uri="{FF2B5EF4-FFF2-40B4-BE49-F238E27FC236}">
                  <a16:creationId xmlns="" xmlns:a16="http://schemas.microsoft.com/office/drawing/2014/main" id="{F4E8FC72-B2F2-47DF-9389-1098B7382D53}"/>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31">
              <a:extLst>
                <a:ext uri="{FF2B5EF4-FFF2-40B4-BE49-F238E27FC236}">
                  <a16:creationId xmlns="" xmlns:a16="http://schemas.microsoft.com/office/drawing/2014/main" id="{978D4DDB-F882-4256-829D-DAB515F37B3C}"/>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32">
              <a:extLst>
                <a:ext uri="{FF2B5EF4-FFF2-40B4-BE49-F238E27FC236}">
                  <a16:creationId xmlns="" xmlns:a16="http://schemas.microsoft.com/office/drawing/2014/main" id="{A42B6CF9-63D1-463B-B61B-7ED2BCD9C03D}"/>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133">
              <a:extLst>
                <a:ext uri="{FF2B5EF4-FFF2-40B4-BE49-F238E27FC236}">
                  <a16:creationId xmlns="" xmlns:a16="http://schemas.microsoft.com/office/drawing/2014/main" id="{031EAC21-2FB0-44AA-BBFB-921D0A1F9737}"/>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34">
              <a:extLst>
                <a:ext uri="{FF2B5EF4-FFF2-40B4-BE49-F238E27FC236}">
                  <a16:creationId xmlns="" xmlns:a16="http://schemas.microsoft.com/office/drawing/2014/main" id="{3587C4D7-86C0-473E-A68F-9FF0B231A352}"/>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35">
              <a:extLst>
                <a:ext uri="{FF2B5EF4-FFF2-40B4-BE49-F238E27FC236}">
                  <a16:creationId xmlns="" xmlns:a16="http://schemas.microsoft.com/office/drawing/2014/main" id="{1E4CFB23-D4FA-4AC2-B012-48F4D1DAA692}"/>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4" name="Group 333">
            <a:extLst>
              <a:ext uri="{FF2B5EF4-FFF2-40B4-BE49-F238E27FC236}">
                <a16:creationId xmlns="" xmlns:a16="http://schemas.microsoft.com/office/drawing/2014/main" id="{C9006E41-24C0-4F83-BF96-A71BA923D0EE}"/>
              </a:ext>
            </a:extLst>
          </p:cNvPr>
          <p:cNvGrpSpPr/>
          <p:nvPr/>
        </p:nvGrpSpPr>
        <p:grpSpPr>
          <a:xfrm>
            <a:off x="9825588" y="3225171"/>
            <a:ext cx="371896" cy="399779"/>
            <a:chOff x="5845175" y="2717800"/>
            <a:chExt cx="1485900" cy="2133601"/>
          </a:xfrm>
          <a:effectLst>
            <a:outerShdw blurRad="50800" dist="50800" dir="5400000" algn="ctr" rotWithShape="0">
              <a:srgbClr val="000000">
                <a:alpha val="53000"/>
              </a:srgbClr>
            </a:outerShdw>
          </a:effectLst>
        </p:grpSpPr>
        <p:sp>
          <p:nvSpPr>
            <p:cNvPr id="335" name="Freeform 96">
              <a:extLst>
                <a:ext uri="{FF2B5EF4-FFF2-40B4-BE49-F238E27FC236}">
                  <a16:creationId xmlns="" xmlns:a16="http://schemas.microsoft.com/office/drawing/2014/main" id="{35FD26EE-5F77-4640-8434-F2403DE9FEA4}"/>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rgbClr val="FFFF00"/>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97">
              <a:extLst>
                <a:ext uri="{FF2B5EF4-FFF2-40B4-BE49-F238E27FC236}">
                  <a16:creationId xmlns="" xmlns:a16="http://schemas.microsoft.com/office/drawing/2014/main" id="{E15D141B-CFEC-4732-B100-F584965BC2F3}"/>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98">
              <a:extLst>
                <a:ext uri="{FF2B5EF4-FFF2-40B4-BE49-F238E27FC236}">
                  <a16:creationId xmlns="" xmlns:a16="http://schemas.microsoft.com/office/drawing/2014/main" id="{C9EBBDC1-724F-425D-8031-6D295E7C69B6}"/>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99">
              <a:extLst>
                <a:ext uri="{FF2B5EF4-FFF2-40B4-BE49-F238E27FC236}">
                  <a16:creationId xmlns="" xmlns:a16="http://schemas.microsoft.com/office/drawing/2014/main" id="{BAAF3C29-0E0B-4318-A271-73F83644028A}"/>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00">
              <a:extLst>
                <a:ext uri="{FF2B5EF4-FFF2-40B4-BE49-F238E27FC236}">
                  <a16:creationId xmlns="" xmlns:a16="http://schemas.microsoft.com/office/drawing/2014/main" id="{8178A67C-6097-47F1-A1C0-CF3B9EA87B0F}"/>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01">
              <a:extLst>
                <a:ext uri="{FF2B5EF4-FFF2-40B4-BE49-F238E27FC236}">
                  <a16:creationId xmlns="" xmlns:a16="http://schemas.microsoft.com/office/drawing/2014/main" id="{D0A87205-65AB-4ED4-A03A-F5B9ACF87A44}"/>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02">
              <a:extLst>
                <a:ext uri="{FF2B5EF4-FFF2-40B4-BE49-F238E27FC236}">
                  <a16:creationId xmlns="" xmlns:a16="http://schemas.microsoft.com/office/drawing/2014/main" id="{F627BB7E-E45F-4B79-85AA-2D9A71E05A66}"/>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03">
              <a:extLst>
                <a:ext uri="{FF2B5EF4-FFF2-40B4-BE49-F238E27FC236}">
                  <a16:creationId xmlns="" xmlns:a16="http://schemas.microsoft.com/office/drawing/2014/main" id="{408AA743-5DF1-4809-BEF6-69FD726C0933}"/>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04">
              <a:extLst>
                <a:ext uri="{FF2B5EF4-FFF2-40B4-BE49-F238E27FC236}">
                  <a16:creationId xmlns="" xmlns:a16="http://schemas.microsoft.com/office/drawing/2014/main" id="{B82AFFBB-B545-41D5-955F-A55DFEB67210}"/>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05">
              <a:extLst>
                <a:ext uri="{FF2B5EF4-FFF2-40B4-BE49-F238E27FC236}">
                  <a16:creationId xmlns="" xmlns:a16="http://schemas.microsoft.com/office/drawing/2014/main" id="{86FDE867-D8DD-4509-8240-A0AEEDF068FB}"/>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06">
              <a:extLst>
                <a:ext uri="{FF2B5EF4-FFF2-40B4-BE49-F238E27FC236}">
                  <a16:creationId xmlns="" xmlns:a16="http://schemas.microsoft.com/office/drawing/2014/main" id="{064E0DC5-F727-4636-B757-D34840D29C02}"/>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07">
              <a:extLst>
                <a:ext uri="{FF2B5EF4-FFF2-40B4-BE49-F238E27FC236}">
                  <a16:creationId xmlns="" xmlns:a16="http://schemas.microsoft.com/office/drawing/2014/main" id="{8A6E7969-4B1C-4332-AC51-9AFAFB3A38B5}"/>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08">
              <a:extLst>
                <a:ext uri="{FF2B5EF4-FFF2-40B4-BE49-F238E27FC236}">
                  <a16:creationId xmlns="" xmlns:a16="http://schemas.microsoft.com/office/drawing/2014/main" id="{2FCF5C7B-9FF1-4CA9-8E90-A6194DDB63B9}"/>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09">
              <a:extLst>
                <a:ext uri="{FF2B5EF4-FFF2-40B4-BE49-F238E27FC236}">
                  <a16:creationId xmlns="" xmlns:a16="http://schemas.microsoft.com/office/drawing/2014/main" id="{1029AC4D-8CED-4843-9F80-C968549716B1}"/>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10">
              <a:extLst>
                <a:ext uri="{FF2B5EF4-FFF2-40B4-BE49-F238E27FC236}">
                  <a16:creationId xmlns="" xmlns:a16="http://schemas.microsoft.com/office/drawing/2014/main" id="{0259916B-1AFA-4736-AF76-A26D32B8C279}"/>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11">
              <a:extLst>
                <a:ext uri="{FF2B5EF4-FFF2-40B4-BE49-F238E27FC236}">
                  <a16:creationId xmlns="" xmlns:a16="http://schemas.microsoft.com/office/drawing/2014/main" id="{22936AEF-EBFE-4101-82DB-E07A71109492}"/>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12">
              <a:extLst>
                <a:ext uri="{FF2B5EF4-FFF2-40B4-BE49-F238E27FC236}">
                  <a16:creationId xmlns="" xmlns:a16="http://schemas.microsoft.com/office/drawing/2014/main" id="{64BE495F-1EB9-4EBC-853A-6D1487E7951C}"/>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13">
              <a:extLst>
                <a:ext uri="{FF2B5EF4-FFF2-40B4-BE49-F238E27FC236}">
                  <a16:creationId xmlns="" xmlns:a16="http://schemas.microsoft.com/office/drawing/2014/main" id="{9C32D00A-326C-497E-9DE9-39A901EA252B}"/>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14">
              <a:extLst>
                <a:ext uri="{FF2B5EF4-FFF2-40B4-BE49-F238E27FC236}">
                  <a16:creationId xmlns="" xmlns:a16="http://schemas.microsoft.com/office/drawing/2014/main" id="{729E2429-5BC0-4FEC-97E4-AEF3426E491F}"/>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15">
              <a:extLst>
                <a:ext uri="{FF2B5EF4-FFF2-40B4-BE49-F238E27FC236}">
                  <a16:creationId xmlns="" xmlns:a16="http://schemas.microsoft.com/office/drawing/2014/main" id="{486A9A82-EC2D-4E44-AD60-A0E062F1770A}"/>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16">
              <a:extLst>
                <a:ext uri="{FF2B5EF4-FFF2-40B4-BE49-F238E27FC236}">
                  <a16:creationId xmlns="" xmlns:a16="http://schemas.microsoft.com/office/drawing/2014/main" id="{74009466-592A-4DB0-BE5A-1AFED939218C}"/>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17">
              <a:extLst>
                <a:ext uri="{FF2B5EF4-FFF2-40B4-BE49-F238E27FC236}">
                  <a16:creationId xmlns="" xmlns:a16="http://schemas.microsoft.com/office/drawing/2014/main" id="{F61BF508-91D7-4447-B1DE-C83355218812}"/>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18">
              <a:extLst>
                <a:ext uri="{FF2B5EF4-FFF2-40B4-BE49-F238E27FC236}">
                  <a16:creationId xmlns="" xmlns:a16="http://schemas.microsoft.com/office/drawing/2014/main" id="{C218F98E-EFFC-498D-8773-9393A5F04E48}"/>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19">
              <a:extLst>
                <a:ext uri="{FF2B5EF4-FFF2-40B4-BE49-F238E27FC236}">
                  <a16:creationId xmlns="" xmlns:a16="http://schemas.microsoft.com/office/drawing/2014/main" id="{634F65B0-AA42-4463-9014-EB151F98C3B1}"/>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20">
              <a:extLst>
                <a:ext uri="{FF2B5EF4-FFF2-40B4-BE49-F238E27FC236}">
                  <a16:creationId xmlns="" xmlns:a16="http://schemas.microsoft.com/office/drawing/2014/main" id="{A1C4D2D0-33CC-40A1-BC71-0B0243331C86}"/>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121">
              <a:extLst>
                <a:ext uri="{FF2B5EF4-FFF2-40B4-BE49-F238E27FC236}">
                  <a16:creationId xmlns="" xmlns:a16="http://schemas.microsoft.com/office/drawing/2014/main" id="{866E8B9A-C30E-41EA-B562-B3AA6D693B41}"/>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22">
              <a:extLst>
                <a:ext uri="{FF2B5EF4-FFF2-40B4-BE49-F238E27FC236}">
                  <a16:creationId xmlns="" xmlns:a16="http://schemas.microsoft.com/office/drawing/2014/main" id="{28C684E6-40EB-4F90-9744-BD29B509C570}"/>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23">
              <a:extLst>
                <a:ext uri="{FF2B5EF4-FFF2-40B4-BE49-F238E27FC236}">
                  <a16:creationId xmlns="" xmlns:a16="http://schemas.microsoft.com/office/drawing/2014/main" id="{62FCA75D-D32F-43B5-BB86-2B1CF59C1C22}"/>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24">
              <a:extLst>
                <a:ext uri="{FF2B5EF4-FFF2-40B4-BE49-F238E27FC236}">
                  <a16:creationId xmlns="" xmlns:a16="http://schemas.microsoft.com/office/drawing/2014/main" id="{418ED1C7-09B0-43EB-8880-6D4A160E3E78}"/>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125">
              <a:extLst>
                <a:ext uri="{FF2B5EF4-FFF2-40B4-BE49-F238E27FC236}">
                  <a16:creationId xmlns="" xmlns:a16="http://schemas.microsoft.com/office/drawing/2014/main" id="{6DC44D41-B051-4B3D-84C7-C730FB8CA1FF}"/>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126">
              <a:extLst>
                <a:ext uri="{FF2B5EF4-FFF2-40B4-BE49-F238E27FC236}">
                  <a16:creationId xmlns="" xmlns:a16="http://schemas.microsoft.com/office/drawing/2014/main" id="{7996945D-B33B-49D7-9683-0A9A74061A6D}"/>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27">
              <a:extLst>
                <a:ext uri="{FF2B5EF4-FFF2-40B4-BE49-F238E27FC236}">
                  <a16:creationId xmlns="" xmlns:a16="http://schemas.microsoft.com/office/drawing/2014/main" id="{52D94CC1-02E5-4D1F-8B88-95E8051981B9}"/>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128">
              <a:extLst>
                <a:ext uri="{FF2B5EF4-FFF2-40B4-BE49-F238E27FC236}">
                  <a16:creationId xmlns="" xmlns:a16="http://schemas.microsoft.com/office/drawing/2014/main" id="{BF315E1D-C4A1-4706-81F7-23753101A381}"/>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129">
              <a:extLst>
                <a:ext uri="{FF2B5EF4-FFF2-40B4-BE49-F238E27FC236}">
                  <a16:creationId xmlns="" xmlns:a16="http://schemas.microsoft.com/office/drawing/2014/main" id="{18D5CC85-DBC2-4CDF-A017-8754E9D59141}"/>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130">
              <a:extLst>
                <a:ext uri="{FF2B5EF4-FFF2-40B4-BE49-F238E27FC236}">
                  <a16:creationId xmlns="" xmlns:a16="http://schemas.microsoft.com/office/drawing/2014/main" id="{B0D305F9-EA7D-4F65-9850-1E55049A1FCB}"/>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31">
              <a:extLst>
                <a:ext uri="{FF2B5EF4-FFF2-40B4-BE49-F238E27FC236}">
                  <a16:creationId xmlns="" xmlns:a16="http://schemas.microsoft.com/office/drawing/2014/main" id="{3166DA99-68E9-4295-8DEB-EC3C43439A6F}"/>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32">
              <a:extLst>
                <a:ext uri="{FF2B5EF4-FFF2-40B4-BE49-F238E27FC236}">
                  <a16:creationId xmlns="" xmlns:a16="http://schemas.microsoft.com/office/drawing/2014/main" id="{F2BCE0C4-27C9-44D8-B597-03E2F850D1B7}"/>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133">
              <a:extLst>
                <a:ext uri="{FF2B5EF4-FFF2-40B4-BE49-F238E27FC236}">
                  <a16:creationId xmlns="" xmlns:a16="http://schemas.microsoft.com/office/drawing/2014/main" id="{CC32C5F6-AD2C-4B7E-8E83-9DDAEDE46CFC}"/>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134">
              <a:extLst>
                <a:ext uri="{FF2B5EF4-FFF2-40B4-BE49-F238E27FC236}">
                  <a16:creationId xmlns="" xmlns:a16="http://schemas.microsoft.com/office/drawing/2014/main" id="{A9F2B814-AE11-40D9-A007-74D39092AC5F}"/>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135">
              <a:extLst>
                <a:ext uri="{FF2B5EF4-FFF2-40B4-BE49-F238E27FC236}">
                  <a16:creationId xmlns="" xmlns:a16="http://schemas.microsoft.com/office/drawing/2014/main" id="{4837E463-D131-46AF-9D36-FBEF163F29E2}"/>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5" name="Oval 374">
            <a:extLst>
              <a:ext uri="{FF2B5EF4-FFF2-40B4-BE49-F238E27FC236}">
                <a16:creationId xmlns="" xmlns:a16="http://schemas.microsoft.com/office/drawing/2014/main" id="{9908BD80-8209-4990-A210-0EB715FCEA8B}"/>
              </a:ext>
            </a:extLst>
          </p:cNvPr>
          <p:cNvSpPr/>
          <p:nvPr/>
        </p:nvSpPr>
        <p:spPr>
          <a:xfrm rot="1375391">
            <a:off x="7843691" y="-1924035"/>
            <a:ext cx="6602184" cy="3613238"/>
          </a:xfrm>
          <a:prstGeom prst="ellipse">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Oval 375">
            <a:extLst>
              <a:ext uri="{FF2B5EF4-FFF2-40B4-BE49-F238E27FC236}">
                <a16:creationId xmlns="" xmlns:a16="http://schemas.microsoft.com/office/drawing/2014/main" id="{4F4BE331-3160-4CD3-9F4A-1657186C7615}"/>
              </a:ext>
            </a:extLst>
          </p:cNvPr>
          <p:cNvSpPr/>
          <p:nvPr/>
        </p:nvSpPr>
        <p:spPr>
          <a:xfrm rot="19914324">
            <a:off x="-2236221" y="-1806620"/>
            <a:ext cx="6602184" cy="3613238"/>
          </a:xfrm>
          <a:prstGeom prst="ellipse">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Oval 376">
            <a:extLst>
              <a:ext uri="{FF2B5EF4-FFF2-40B4-BE49-F238E27FC236}">
                <a16:creationId xmlns="" xmlns:a16="http://schemas.microsoft.com/office/drawing/2014/main" id="{456A5BB7-AE2C-4674-84B5-348E6FEB5DC0}"/>
              </a:ext>
            </a:extLst>
          </p:cNvPr>
          <p:cNvSpPr/>
          <p:nvPr/>
        </p:nvSpPr>
        <p:spPr>
          <a:xfrm rot="2165742">
            <a:off x="3714251" y="182733"/>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8163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750"/>
                                        <p:tgtEl>
                                          <p:spTgt spid="100"/>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75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750"/>
                                        <p:tgtEl>
                                          <p:spTgt spid="102"/>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750"/>
                                        <p:tgtEl>
                                          <p:spTgt spid="10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750"/>
                                        <p:tgtEl>
                                          <p:spTgt spid="104"/>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750"/>
                                        <p:tgtEl>
                                          <p:spTgt spid="10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750"/>
                                        <p:tgtEl>
                                          <p:spTgt spid="106"/>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750"/>
                                        <p:tgtEl>
                                          <p:spTgt spid="10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750"/>
                                        <p:tgtEl>
                                          <p:spTgt spid="108"/>
                                        </p:tgtEl>
                                      </p:cBhvr>
                                    </p:animEffect>
                                  </p:childTnLst>
                                </p:cTn>
                              </p:par>
                              <p:par>
                                <p:cTn id="32" presetID="10" presetClass="entr" presetSubtype="0" fill="hold" grpId="0" nodeType="withEffect">
                                  <p:stCondLst>
                                    <p:cond delay="125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750"/>
                                        <p:tgtEl>
                                          <p:spTgt spid="10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750"/>
                                        <p:tgtEl>
                                          <p:spTgt spid="110"/>
                                        </p:tgtEl>
                                      </p:cBhvr>
                                    </p:animEffect>
                                  </p:childTnLst>
                                </p:cTn>
                              </p:par>
                              <p:par>
                                <p:cTn id="38" presetID="10" presetClass="exit" presetSubtype="0" fill="hold" grpId="1" nodeType="withEffect">
                                  <p:stCondLst>
                                    <p:cond delay="500"/>
                                  </p:stCondLst>
                                  <p:childTnLst>
                                    <p:animEffect transition="out" filter="fade">
                                      <p:cBhvr>
                                        <p:cTn id="39" dur="750"/>
                                        <p:tgtEl>
                                          <p:spTgt spid="102"/>
                                        </p:tgtEl>
                                      </p:cBhvr>
                                    </p:animEffect>
                                    <p:set>
                                      <p:cBhvr>
                                        <p:cTn id="40" dur="1" fill="hold">
                                          <p:stCondLst>
                                            <p:cond delay="749"/>
                                          </p:stCondLst>
                                        </p:cTn>
                                        <p:tgtEl>
                                          <p:spTgt spid="102"/>
                                        </p:tgtEl>
                                        <p:attrNameLst>
                                          <p:attrName>style.visibility</p:attrName>
                                        </p:attrNameLst>
                                      </p:cBhvr>
                                      <p:to>
                                        <p:strVal val="hidden"/>
                                      </p:to>
                                    </p:set>
                                  </p:childTnLst>
                                </p:cTn>
                              </p:par>
                              <p:par>
                                <p:cTn id="41" presetID="10" presetClass="exit" presetSubtype="0" fill="hold" grpId="1" nodeType="withEffect">
                                  <p:stCondLst>
                                    <p:cond delay="2000"/>
                                  </p:stCondLst>
                                  <p:childTnLst>
                                    <p:animEffect transition="out" filter="fade">
                                      <p:cBhvr>
                                        <p:cTn id="42" dur="750"/>
                                        <p:tgtEl>
                                          <p:spTgt spid="101"/>
                                        </p:tgtEl>
                                      </p:cBhvr>
                                    </p:animEffect>
                                    <p:set>
                                      <p:cBhvr>
                                        <p:cTn id="43" dur="1" fill="hold">
                                          <p:stCondLst>
                                            <p:cond delay="749"/>
                                          </p:stCondLst>
                                        </p:cTn>
                                        <p:tgtEl>
                                          <p:spTgt spid="101"/>
                                        </p:tgtEl>
                                        <p:attrNameLst>
                                          <p:attrName>style.visibility</p:attrName>
                                        </p:attrNameLst>
                                      </p:cBhvr>
                                      <p:to>
                                        <p:strVal val="hidden"/>
                                      </p:to>
                                    </p:set>
                                  </p:childTnLst>
                                </p:cTn>
                              </p:par>
                              <p:par>
                                <p:cTn id="44" presetID="10" presetClass="exit" presetSubtype="0" fill="hold" grpId="1" nodeType="withEffect">
                                  <p:stCondLst>
                                    <p:cond delay="500"/>
                                  </p:stCondLst>
                                  <p:childTnLst>
                                    <p:animEffect transition="out" filter="fade">
                                      <p:cBhvr>
                                        <p:cTn id="45" dur="750"/>
                                        <p:tgtEl>
                                          <p:spTgt spid="100"/>
                                        </p:tgtEl>
                                      </p:cBhvr>
                                    </p:animEffect>
                                    <p:set>
                                      <p:cBhvr>
                                        <p:cTn id="46" dur="1" fill="hold">
                                          <p:stCondLst>
                                            <p:cond delay="749"/>
                                          </p:stCondLst>
                                        </p:cTn>
                                        <p:tgtEl>
                                          <p:spTgt spid="100"/>
                                        </p:tgtEl>
                                        <p:attrNameLst>
                                          <p:attrName>style.visibility</p:attrName>
                                        </p:attrNameLst>
                                      </p:cBhvr>
                                      <p:to>
                                        <p:strVal val="hidden"/>
                                      </p:to>
                                    </p:set>
                                  </p:childTnLst>
                                </p:cTn>
                              </p:par>
                              <p:par>
                                <p:cTn id="47" presetID="10" presetClass="exit" presetSubtype="0" fill="hold" grpId="1" nodeType="withEffect">
                                  <p:stCondLst>
                                    <p:cond delay="2000"/>
                                  </p:stCondLst>
                                  <p:childTnLst>
                                    <p:animEffect transition="out" filter="fade">
                                      <p:cBhvr>
                                        <p:cTn id="48" dur="750"/>
                                        <p:tgtEl>
                                          <p:spTgt spid="103"/>
                                        </p:tgtEl>
                                      </p:cBhvr>
                                    </p:animEffect>
                                    <p:set>
                                      <p:cBhvr>
                                        <p:cTn id="49" dur="1" fill="hold">
                                          <p:stCondLst>
                                            <p:cond delay="749"/>
                                          </p:stCondLst>
                                        </p:cTn>
                                        <p:tgtEl>
                                          <p:spTgt spid="103"/>
                                        </p:tgtEl>
                                        <p:attrNameLst>
                                          <p:attrName>style.visibility</p:attrName>
                                        </p:attrNameLst>
                                      </p:cBhvr>
                                      <p:to>
                                        <p:strVal val="hidden"/>
                                      </p:to>
                                    </p:set>
                                  </p:childTnLst>
                                </p:cTn>
                              </p:par>
                              <p:par>
                                <p:cTn id="50" presetID="10" presetClass="exit" presetSubtype="0" fill="hold" grpId="1" nodeType="withEffect">
                                  <p:stCondLst>
                                    <p:cond delay="500"/>
                                  </p:stCondLst>
                                  <p:childTnLst>
                                    <p:animEffect transition="out" filter="fade">
                                      <p:cBhvr>
                                        <p:cTn id="51" dur="750"/>
                                        <p:tgtEl>
                                          <p:spTgt spid="104"/>
                                        </p:tgtEl>
                                      </p:cBhvr>
                                    </p:animEffect>
                                    <p:set>
                                      <p:cBhvr>
                                        <p:cTn id="52" dur="1" fill="hold">
                                          <p:stCondLst>
                                            <p:cond delay="749"/>
                                          </p:stCondLst>
                                        </p:cTn>
                                        <p:tgtEl>
                                          <p:spTgt spid="104"/>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750"/>
                                        <p:tgtEl>
                                          <p:spTgt spid="105"/>
                                        </p:tgtEl>
                                      </p:cBhvr>
                                    </p:animEffect>
                                    <p:set>
                                      <p:cBhvr>
                                        <p:cTn id="55" dur="1" fill="hold">
                                          <p:stCondLst>
                                            <p:cond delay="749"/>
                                          </p:stCondLst>
                                        </p:cTn>
                                        <p:tgtEl>
                                          <p:spTgt spid="105"/>
                                        </p:tgtEl>
                                        <p:attrNameLst>
                                          <p:attrName>style.visibility</p:attrName>
                                        </p:attrNameLst>
                                      </p:cBhvr>
                                      <p:to>
                                        <p:strVal val="hidden"/>
                                      </p:to>
                                    </p:set>
                                  </p:childTnLst>
                                </p:cTn>
                              </p:par>
                              <p:par>
                                <p:cTn id="56" presetID="10" presetClass="exit" presetSubtype="0" fill="hold" grpId="1" nodeType="withEffect">
                                  <p:stCondLst>
                                    <p:cond delay="500"/>
                                  </p:stCondLst>
                                  <p:childTnLst>
                                    <p:animEffect transition="out" filter="fade">
                                      <p:cBhvr>
                                        <p:cTn id="57" dur="750"/>
                                        <p:tgtEl>
                                          <p:spTgt spid="106"/>
                                        </p:tgtEl>
                                      </p:cBhvr>
                                    </p:animEffect>
                                    <p:set>
                                      <p:cBhvr>
                                        <p:cTn id="58" dur="1" fill="hold">
                                          <p:stCondLst>
                                            <p:cond delay="749"/>
                                          </p:stCondLst>
                                        </p:cTn>
                                        <p:tgtEl>
                                          <p:spTgt spid="106"/>
                                        </p:tgtEl>
                                        <p:attrNameLst>
                                          <p:attrName>style.visibility</p:attrName>
                                        </p:attrNameLst>
                                      </p:cBhvr>
                                      <p:to>
                                        <p:strVal val="hidden"/>
                                      </p:to>
                                    </p:set>
                                  </p:childTnLst>
                                </p:cTn>
                              </p:par>
                              <p:par>
                                <p:cTn id="59" presetID="10" presetClass="exit" presetSubtype="0" fill="hold" grpId="1" nodeType="withEffect">
                                  <p:stCondLst>
                                    <p:cond delay="2000"/>
                                  </p:stCondLst>
                                  <p:childTnLst>
                                    <p:animEffect transition="out" filter="fade">
                                      <p:cBhvr>
                                        <p:cTn id="60" dur="750"/>
                                        <p:tgtEl>
                                          <p:spTgt spid="107"/>
                                        </p:tgtEl>
                                      </p:cBhvr>
                                    </p:animEffect>
                                    <p:set>
                                      <p:cBhvr>
                                        <p:cTn id="61" dur="1" fill="hold">
                                          <p:stCondLst>
                                            <p:cond delay="749"/>
                                          </p:stCondLst>
                                        </p:cTn>
                                        <p:tgtEl>
                                          <p:spTgt spid="107"/>
                                        </p:tgtEl>
                                        <p:attrNameLst>
                                          <p:attrName>style.visibility</p:attrName>
                                        </p:attrNameLst>
                                      </p:cBhvr>
                                      <p:to>
                                        <p:strVal val="hidden"/>
                                      </p:to>
                                    </p:set>
                                  </p:childTnLst>
                                </p:cTn>
                              </p:par>
                              <p:par>
                                <p:cTn id="62" presetID="10" presetClass="exit" presetSubtype="0" fill="hold" grpId="1" nodeType="withEffect">
                                  <p:stCondLst>
                                    <p:cond delay="500"/>
                                  </p:stCondLst>
                                  <p:childTnLst>
                                    <p:animEffect transition="out" filter="fade">
                                      <p:cBhvr>
                                        <p:cTn id="63" dur="750"/>
                                        <p:tgtEl>
                                          <p:spTgt spid="108"/>
                                        </p:tgtEl>
                                      </p:cBhvr>
                                    </p:animEffect>
                                    <p:set>
                                      <p:cBhvr>
                                        <p:cTn id="64" dur="1" fill="hold">
                                          <p:stCondLst>
                                            <p:cond delay="749"/>
                                          </p:stCondLst>
                                        </p:cTn>
                                        <p:tgtEl>
                                          <p:spTgt spid="108"/>
                                        </p:tgtEl>
                                        <p:attrNameLst>
                                          <p:attrName>style.visibility</p:attrName>
                                        </p:attrNameLst>
                                      </p:cBhvr>
                                      <p:to>
                                        <p:strVal val="hidden"/>
                                      </p:to>
                                    </p:set>
                                  </p:childTnLst>
                                </p:cTn>
                              </p:par>
                              <p:par>
                                <p:cTn id="65" presetID="10" presetClass="exit" presetSubtype="0" fill="hold" grpId="1" nodeType="withEffect">
                                  <p:stCondLst>
                                    <p:cond delay="2000"/>
                                  </p:stCondLst>
                                  <p:childTnLst>
                                    <p:animEffect transition="out" filter="fade">
                                      <p:cBhvr>
                                        <p:cTn id="66" dur="750"/>
                                        <p:tgtEl>
                                          <p:spTgt spid="109"/>
                                        </p:tgtEl>
                                      </p:cBhvr>
                                    </p:animEffect>
                                    <p:set>
                                      <p:cBhvr>
                                        <p:cTn id="67" dur="1" fill="hold">
                                          <p:stCondLst>
                                            <p:cond delay="749"/>
                                          </p:stCondLst>
                                        </p:cTn>
                                        <p:tgtEl>
                                          <p:spTgt spid="109"/>
                                        </p:tgtEl>
                                        <p:attrNameLst>
                                          <p:attrName>style.visibility</p:attrName>
                                        </p:attrNameLst>
                                      </p:cBhvr>
                                      <p:to>
                                        <p:strVal val="hidden"/>
                                      </p:to>
                                    </p:set>
                                  </p:childTnLst>
                                </p:cTn>
                              </p:par>
                              <p:par>
                                <p:cTn id="68" presetID="10" presetClass="exit" presetSubtype="0" fill="hold" grpId="1" nodeType="withEffect">
                                  <p:stCondLst>
                                    <p:cond delay="500"/>
                                  </p:stCondLst>
                                  <p:childTnLst>
                                    <p:animEffect transition="out" filter="fade">
                                      <p:cBhvr>
                                        <p:cTn id="69" dur="750"/>
                                        <p:tgtEl>
                                          <p:spTgt spid="110"/>
                                        </p:tgtEl>
                                      </p:cBhvr>
                                    </p:animEffect>
                                    <p:set>
                                      <p:cBhvr>
                                        <p:cTn id="70" dur="1" fill="hold">
                                          <p:stCondLst>
                                            <p:cond delay="749"/>
                                          </p:stCondLst>
                                        </p:cTn>
                                        <p:tgtEl>
                                          <p:spTgt spid="110"/>
                                        </p:tgtEl>
                                        <p:attrNameLst>
                                          <p:attrName>style.visibility</p:attrName>
                                        </p:attrNameLst>
                                      </p:cBhvr>
                                      <p:to>
                                        <p:strVal val="hidden"/>
                                      </p:to>
                                    </p:set>
                                  </p:childTnLst>
                                </p:cTn>
                              </p:par>
                              <p:par>
                                <p:cTn id="71" presetID="10" presetClass="entr" presetSubtype="0" fill="hold" grpId="2" nodeType="withEffect">
                                  <p:stCondLst>
                                    <p:cond delay="2750"/>
                                  </p:stCondLst>
                                  <p:childTnLst>
                                    <p:set>
                                      <p:cBhvr>
                                        <p:cTn id="72" dur="1" fill="hold">
                                          <p:stCondLst>
                                            <p:cond delay="0"/>
                                          </p:stCondLst>
                                        </p:cTn>
                                        <p:tgtEl>
                                          <p:spTgt spid="100"/>
                                        </p:tgtEl>
                                        <p:attrNameLst>
                                          <p:attrName>style.visibility</p:attrName>
                                        </p:attrNameLst>
                                      </p:cBhvr>
                                      <p:to>
                                        <p:strVal val="visible"/>
                                      </p:to>
                                    </p:set>
                                    <p:animEffect transition="in" filter="fade">
                                      <p:cBhvr>
                                        <p:cTn id="73" dur="750"/>
                                        <p:tgtEl>
                                          <p:spTgt spid="100"/>
                                        </p:tgtEl>
                                      </p:cBhvr>
                                    </p:animEffect>
                                  </p:childTnLst>
                                </p:cTn>
                              </p:par>
                              <p:par>
                                <p:cTn id="74" presetID="10" presetClass="entr" presetSubtype="0" fill="hold" grpId="2" nodeType="withEffect">
                                  <p:stCondLst>
                                    <p:cond delay="4250"/>
                                  </p:stCondLst>
                                  <p:childTnLst>
                                    <p:set>
                                      <p:cBhvr>
                                        <p:cTn id="75" dur="1" fill="hold">
                                          <p:stCondLst>
                                            <p:cond delay="0"/>
                                          </p:stCondLst>
                                        </p:cTn>
                                        <p:tgtEl>
                                          <p:spTgt spid="101"/>
                                        </p:tgtEl>
                                        <p:attrNameLst>
                                          <p:attrName>style.visibility</p:attrName>
                                        </p:attrNameLst>
                                      </p:cBhvr>
                                      <p:to>
                                        <p:strVal val="visible"/>
                                      </p:to>
                                    </p:set>
                                    <p:animEffect transition="in" filter="fade">
                                      <p:cBhvr>
                                        <p:cTn id="76" dur="750"/>
                                        <p:tgtEl>
                                          <p:spTgt spid="101"/>
                                        </p:tgtEl>
                                      </p:cBhvr>
                                    </p:animEffect>
                                  </p:childTnLst>
                                </p:cTn>
                              </p:par>
                              <p:par>
                                <p:cTn id="77" presetID="10" presetClass="entr" presetSubtype="0" fill="hold" grpId="2" nodeType="withEffect">
                                  <p:stCondLst>
                                    <p:cond delay="2750"/>
                                  </p:stCondLst>
                                  <p:childTnLst>
                                    <p:set>
                                      <p:cBhvr>
                                        <p:cTn id="78" dur="1" fill="hold">
                                          <p:stCondLst>
                                            <p:cond delay="0"/>
                                          </p:stCondLst>
                                        </p:cTn>
                                        <p:tgtEl>
                                          <p:spTgt spid="102"/>
                                        </p:tgtEl>
                                        <p:attrNameLst>
                                          <p:attrName>style.visibility</p:attrName>
                                        </p:attrNameLst>
                                      </p:cBhvr>
                                      <p:to>
                                        <p:strVal val="visible"/>
                                      </p:to>
                                    </p:set>
                                    <p:animEffect transition="in" filter="fade">
                                      <p:cBhvr>
                                        <p:cTn id="79" dur="750"/>
                                        <p:tgtEl>
                                          <p:spTgt spid="102"/>
                                        </p:tgtEl>
                                      </p:cBhvr>
                                    </p:animEffect>
                                  </p:childTnLst>
                                </p:cTn>
                              </p:par>
                              <p:par>
                                <p:cTn id="80" presetID="10" presetClass="entr" presetSubtype="0" fill="hold" grpId="2" nodeType="withEffect">
                                  <p:stCondLst>
                                    <p:cond delay="425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750"/>
                                        <p:tgtEl>
                                          <p:spTgt spid="103"/>
                                        </p:tgtEl>
                                      </p:cBhvr>
                                    </p:animEffect>
                                  </p:childTnLst>
                                </p:cTn>
                              </p:par>
                              <p:par>
                                <p:cTn id="83" presetID="10" presetClass="entr" presetSubtype="0" fill="hold" grpId="2" nodeType="withEffect">
                                  <p:stCondLst>
                                    <p:cond delay="275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750"/>
                                        <p:tgtEl>
                                          <p:spTgt spid="104"/>
                                        </p:tgtEl>
                                      </p:cBhvr>
                                    </p:animEffect>
                                  </p:childTnLst>
                                </p:cTn>
                              </p:par>
                              <p:par>
                                <p:cTn id="86" presetID="10" presetClass="entr" presetSubtype="0" fill="hold" grpId="2" nodeType="withEffect">
                                  <p:stCondLst>
                                    <p:cond delay="4250"/>
                                  </p:stCondLst>
                                  <p:childTnLst>
                                    <p:set>
                                      <p:cBhvr>
                                        <p:cTn id="87" dur="1" fill="hold">
                                          <p:stCondLst>
                                            <p:cond delay="0"/>
                                          </p:stCondLst>
                                        </p:cTn>
                                        <p:tgtEl>
                                          <p:spTgt spid="105"/>
                                        </p:tgtEl>
                                        <p:attrNameLst>
                                          <p:attrName>style.visibility</p:attrName>
                                        </p:attrNameLst>
                                      </p:cBhvr>
                                      <p:to>
                                        <p:strVal val="visible"/>
                                      </p:to>
                                    </p:set>
                                    <p:animEffect transition="in" filter="fade">
                                      <p:cBhvr>
                                        <p:cTn id="88" dur="750"/>
                                        <p:tgtEl>
                                          <p:spTgt spid="105"/>
                                        </p:tgtEl>
                                      </p:cBhvr>
                                    </p:animEffect>
                                  </p:childTnLst>
                                </p:cTn>
                              </p:par>
                              <p:par>
                                <p:cTn id="89" presetID="10" presetClass="entr" presetSubtype="0" fill="hold" grpId="2" nodeType="withEffect">
                                  <p:stCondLst>
                                    <p:cond delay="275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750"/>
                                        <p:tgtEl>
                                          <p:spTgt spid="106"/>
                                        </p:tgtEl>
                                      </p:cBhvr>
                                    </p:animEffect>
                                  </p:childTnLst>
                                </p:cTn>
                              </p:par>
                              <p:par>
                                <p:cTn id="92" presetID="10" presetClass="entr" presetSubtype="0" fill="hold" grpId="2" nodeType="withEffect">
                                  <p:stCondLst>
                                    <p:cond delay="4250"/>
                                  </p:stCondLst>
                                  <p:childTnLst>
                                    <p:set>
                                      <p:cBhvr>
                                        <p:cTn id="93" dur="1" fill="hold">
                                          <p:stCondLst>
                                            <p:cond delay="0"/>
                                          </p:stCondLst>
                                        </p:cTn>
                                        <p:tgtEl>
                                          <p:spTgt spid="107"/>
                                        </p:tgtEl>
                                        <p:attrNameLst>
                                          <p:attrName>style.visibility</p:attrName>
                                        </p:attrNameLst>
                                      </p:cBhvr>
                                      <p:to>
                                        <p:strVal val="visible"/>
                                      </p:to>
                                    </p:set>
                                    <p:animEffect transition="in" filter="fade">
                                      <p:cBhvr>
                                        <p:cTn id="94" dur="750"/>
                                        <p:tgtEl>
                                          <p:spTgt spid="107"/>
                                        </p:tgtEl>
                                      </p:cBhvr>
                                    </p:animEffect>
                                  </p:childTnLst>
                                </p:cTn>
                              </p:par>
                              <p:par>
                                <p:cTn id="95" presetID="10" presetClass="entr" presetSubtype="0" fill="hold" grpId="2" nodeType="withEffect">
                                  <p:stCondLst>
                                    <p:cond delay="2750"/>
                                  </p:stCondLst>
                                  <p:childTnLst>
                                    <p:set>
                                      <p:cBhvr>
                                        <p:cTn id="96" dur="1" fill="hold">
                                          <p:stCondLst>
                                            <p:cond delay="0"/>
                                          </p:stCondLst>
                                        </p:cTn>
                                        <p:tgtEl>
                                          <p:spTgt spid="108"/>
                                        </p:tgtEl>
                                        <p:attrNameLst>
                                          <p:attrName>style.visibility</p:attrName>
                                        </p:attrNameLst>
                                      </p:cBhvr>
                                      <p:to>
                                        <p:strVal val="visible"/>
                                      </p:to>
                                    </p:set>
                                    <p:animEffect transition="in" filter="fade">
                                      <p:cBhvr>
                                        <p:cTn id="97" dur="750"/>
                                        <p:tgtEl>
                                          <p:spTgt spid="108"/>
                                        </p:tgtEl>
                                      </p:cBhvr>
                                    </p:animEffect>
                                  </p:childTnLst>
                                </p:cTn>
                              </p:par>
                              <p:par>
                                <p:cTn id="98" presetID="10" presetClass="entr" presetSubtype="0" fill="hold" grpId="2" nodeType="withEffect">
                                  <p:stCondLst>
                                    <p:cond delay="4250"/>
                                  </p:stCondLst>
                                  <p:childTnLst>
                                    <p:set>
                                      <p:cBhvr>
                                        <p:cTn id="99" dur="1" fill="hold">
                                          <p:stCondLst>
                                            <p:cond delay="0"/>
                                          </p:stCondLst>
                                        </p:cTn>
                                        <p:tgtEl>
                                          <p:spTgt spid="109"/>
                                        </p:tgtEl>
                                        <p:attrNameLst>
                                          <p:attrName>style.visibility</p:attrName>
                                        </p:attrNameLst>
                                      </p:cBhvr>
                                      <p:to>
                                        <p:strVal val="visible"/>
                                      </p:to>
                                    </p:set>
                                    <p:animEffect transition="in" filter="fade">
                                      <p:cBhvr>
                                        <p:cTn id="100" dur="750"/>
                                        <p:tgtEl>
                                          <p:spTgt spid="109"/>
                                        </p:tgtEl>
                                      </p:cBhvr>
                                    </p:animEffect>
                                  </p:childTnLst>
                                </p:cTn>
                              </p:par>
                              <p:par>
                                <p:cTn id="101" presetID="10" presetClass="entr" presetSubtype="0" fill="hold" grpId="2" nodeType="withEffect">
                                  <p:stCondLst>
                                    <p:cond delay="2750"/>
                                  </p:stCondLst>
                                  <p:childTnLst>
                                    <p:set>
                                      <p:cBhvr>
                                        <p:cTn id="102" dur="1" fill="hold">
                                          <p:stCondLst>
                                            <p:cond delay="0"/>
                                          </p:stCondLst>
                                        </p:cTn>
                                        <p:tgtEl>
                                          <p:spTgt spid="110"/>
                                        </p:tgtEl>
                                        <p:attrNameLst>
                                          <p:attrName>style.visibility</p:attrName>
                                        </p:attrNameLst>
                                      </p:cBhvr>
                                      <p:to>
                                        <p:strVal val="visible"/>
                                      </p:to>
                                    </p:set>
                                    <p:animEffect transition="in" filter="fade">
                                      <p:cBhvr>
                                        <p:cTn id="103" dur="750"/>
                                        <p:tgtEl>
                                          <p:spTgt spid="110"/>
                                        </p:tgtEl>
                                      </p:cBhvr>
                                    </p:animEffect>
                                  </p:childTnLst>
                                </p:cTn>
                              </p:par>
                              <p:par>
                                <p:cTn id="104" presetID="10" presetClass="exit" presetSubtype="0" fill="hold" grpId="3" nodeType="withEffect">
                                  <p:stCondLst>
                                    <p:cond delay="3500"/>
                                  </p:stCondLst>
                                  <p:childTnLst>
                                    <p:animEffect transition="out" filter="fade">
                                      <p:cBhvr>
                                        <p:cTn id="105" dur="750"/>
                                        <p:tgtEl>
                                          <p:spTgt spid="100"/>
                                        </p:tgtEl>
                                      </p:cBhvr>
                                    </p:animEffect>
                                    <p:set>
                                      <p:cBhvr>
                                        <p:cTn id="106" dur="1" fill="hold">
                                          <p:stCondLst>
                                            <p:cond delay="749"/>
                                          </p:stCondLst>
                                        </p:cTn>
                                        <p:tgtEl>
                                          <p:spTgt spid="100"/>
                                        </p:tgtEl>
                                        <p:attrNameLst>
                                          <p:attrName>style.visibility</p:attrName>
                                        </p:attrNameLst>
                                      </p:cBhvr>
                                      <p:to>
                                        <p:strVal val="hidden"/>
                                      </p:to>
                                    </p:set>
                                  </p:childTnLst>
                                </p:cTn>
                              </p:par>
                              <p:par>
                                <p:cTn id="107" presetID="10" presetClass="exit" presetSubtype="0" fill="hold" grpId="3" nodeType="withEffect">
                                  <p:stCondLst>
                                    <p:cond delay="5000"/>
                                  </p:stCondLst>
                                  <p:childTnLst>
                                    <p:animEffect transition="out" filter="fade">
                                      <p:cBhvr>
                                        <p:cTn id="108" dur="750"/>
                                        <p:tgtEl>
                                          <p:spTgt spid="101"/>
                                        </p:tgtEl>
                                      </p:cBhvr>
                                    </p:animEffect>
                                    <p:set>
                                      <p:cBhvr>
                                        <p:cTn id="109" dur="1" fill="hold">
                                          <p:stCondLst>
                                            <p:cond delay="749"/>
                                          </p:stCondLst>
                                        </p:cTn>
                                        <p:tgtEl>
                                          <p:spTgt spid="101"/>
                                        </p:tgtEl>
                                        <p:attrNameLst>
                                          <p:attrName>style.visibility</p:attrName>
                                        </p:attrNameLst>
                                      </p:cBhvr>
                                      <p:to>
                                        <p:strVal val="hidden"/>
                                      </p:to>
                                    </p:set>
                                  </p:childTnLst>
                                </p:cTn>
                              </p:par>
                              <p:par>
                                <p:cTn id="110" presetID="10" presetClass="exit" presetSubtype="0" fill="hold" grpId="3" nodeType="withEffect">
                                  <p:stCondLst>
                                    <p:cond delay="3500"/>
                                  </p:stCondLst>
                                  <p:childTnLst>
                                    <p:animEffect transition="out" filter="fade">
                                      <p:cBhvr>
                                        <p:cTn id="111" dur="750"/>
                                        <p:tgtEl>
                                          <p:spTgt spid="102"/>
                                        </p:tgtEl>
                                      </p:cBhvr>
                                    </p:animEffect>
                                    <p:set>
                                      <p:cBhvr>
                                        <p:cTn id="112" dur="1" fill="hold">
                                          <p:stCondLst>
                                            <p:cond delay="749"/>
                                          </p:stCondLst>
                                        </p:cTn>
                                        <p:tgtEl>
                                          <p:spTgt spid="102"/>
                                        </p:tgtEl>
                                        <p:attrNameLst>
                                          <p:attrName>style.visibility</p:attrName>
                                        </p:attrNameLst>
                                      </p:cBhvr>
                                      <p:to>
                                        <p:strVal val="hidden"/>
                                      </p:to>
                                    </p:set>
                                  </p:childTnLst>
                                </p:cTn>
                              </p:par>
                              <p:par>
                                <p:cTn id="113" presetID="10" presetClass="exit" presetSubtype="0" fill="hold" grpId="3" nodeType="withEffect">
                                  <p:stCondLst>
                                    <p:cond delay="5000"/>
                                  </p:stCondLst>
                                  <p:childTnLst>
                                    <p:animEffect transition="out" filter="fade">
                                      <p:cBhvr>
                                        <p:cTn id="114" dur="750"/>
                                        <p:tgtEl>
                                          <p:spTgt spid="103"/>
                                        </p:tgtEl>
                                      </p:cBhvr>
                                    </p:animEffect>
                                    <p:set>
                                      <p:cBhvr>
                                        <p:cTn id="115" dur="1" fill="hold">
                                          <p:stCondLst>
                                            <p:cond delay="749"/>
                                          </p:stCondLst>
                                        </p:cTn>
                                        <p:tgtEl>
                                          <p:spTgt spid="103"/>
                                        </p:tgtEl>
                                        <p:attrNameLst>
                                          <p:attrName>style.visibility</p:attrName>
                                        </p:attrNameLst>
                                      </p:cBhvr>
                                      <p:to>
                                        <p:strVal val="hidden"/>
                                      </p:to>
                                    </p:set>
                                  </p:childTnLst>
                                </p:cTn>
                              </p:par>
                              <p:par>
                                <p:cTn id="116" presetID="10" presetClass="exit" presetSubtype="0" fill="hold" grpId="3" nodeType="withEffect">
                                  <p:stCondLst>
                                    <p:cond delay="3500"/>
                                  </p:stCondLst>
                                  <p:childTnLst>
                                    <p:animEffect transition="out" filter="fade">
                                      <p:cBhvr>
                                        <p:cTn id="117" dur="750"/>
                                        <p:tgtEl>
                                          <p:spTgt spid="104"/>
                                        </p:tgtEl>
                                      </p:cBhvr>
                                    </p:animEffect>
                                    <p:set>
                                      <p:cBhvr>
                                        <p:cTn id="118" dur="1" fill="hold">
                                          <p:stCondLst>
                                            <p:cond delay="749"/>
                                          </p:stCondLst>
                                        </p:cTn>
                                        <p:tgtEl>
                                          <p:spTgt spid="104"/>
                                        </p:tgtEl>
                                        <p:attrNameLst>
                                          <p:attrName>style.visibility</p:attrName>
                                        </p:attrNameLst>
                                      </p:cBhvr>
                                      <p:to>
                                        <p:strVal val="hidden"/>
                                      </p:to>
                                    </p:set>
                                  </p:childTnLst>
                                </p:cTn>
                              </p:par>
                              <p:par>
                                <p:cTn id="119" presetID="10" presetClass="exit" presetSubtype="0" fill="hold" grpId="3" nodeType="withEffect">
                                  <p:stCondLst>
                                    <p:cond delay="5000"/>
                                  </p:stCondLst>
                                  <p:childTnLst>
                                    <p:animEffect transition="out" filter="fade">
                                      <p:cBhvr>
                                        <p:cTn id="120" dur="750"/>
                                        <p:tgtEl>
                                          <p:spTgt spid="105"/>
                                        </p:tgtEl>
                                      </p:cBhvr>
                                    </p:animEffect>
                                    <p:set>
                                      <p:cBhvr>
                                        <p:cTn id="121" dur="1" fill="hold">
                                          <p:stCondLst>
                                            <p:cond delay="749"/>
                                          </p:stCondLst>
                                        </p:cTn>
                                        <p:tgtEl>
                                          <p:spTgt spid="105"/>
                                        </p:tgtEl>
                                        <p:attrNameLst>
                                          <p:attrName>style.visibility</p:attrName>
                                        </p:attrNameLst>
                                      </p:cBhvr>
                                      <p:to>
                                        <p:strVal val="hidden"/>
                                      </p:to>
                                    </p:set>
                                  </p:childTnLst>
                                </p:cTn>
                              </p:par>
                              <p:par>
                                <p:cTn id="122" presetID="10" presetClass="exit" presetSubtype="0" fill="hold" grpId="3" nodeType="withEffect">
                                  <p:stCondLst>
                                    <p:cond delay="3500"/>
                                  </p:stCondLst>
                                  <p:childTnLst>
                                    <p:animEffect transition="out" filter="fade">
                                      <p:cBhvr>
                                        <p:cTn id="123" dur="750"/>
                                        <p:tgtEl>
                                          <p:spTgt spid="106"/>
                                        </p:tgtEl>
                                      </p:cBhvr>
                                    </p:animEffect>
                                    <p:set>
                                      <p:cBhvr>
                                        <p:cTn id="124" dur="1" fill="hold">
                                          <p:stCondLst>
                                            <p:cond delay="749"/>
                                          </p:stCondLst>
                                        </p:cTn>
                                        <p:tgtEl>
                                          <p:spTgt spid="106"/>
                                        </p:tgtEl>
                                        <p:attrNameLst>
                                          <p:attrName>style.visibility</p:attrName>
                                        </p:attrNameLst>
                                      </p:cBhvr>
                                      <p:to>
                                        <p:strVal val="hidden"/>
                                      </p:to>
                                    </p:set>
                                  </p:childTnLst>
                                </p:cTn>
                              </p:par>
                              <p:par>
                                <p:cTn id="125" presetID="10" presetClass="exit" presetSubtype="0" fill="hold" grpId="3" nodeType="withEffect">
                                  <p:stCondLst>
                                    <p:cond delay="5000"/>
                                  </p:stCondLst>
                                  <p:childTnLst>
                                    <p:animEffect transition="out" filter="fade">
                                      <p:cBhvr>
                                        <p:cTn id="126" dur="750"/>
                                        <p:tgtEl>
                                          <p:spTgt spid="107"/>
                                        </p:tgtEl>
                                      </p:cBhvr>
                                    </p:animEffect>
                                    <p:set>
                                      <p:cBhvr>
                                        <p:cTn id="127" dur="1" fill="hold">
                                          <p:stCondLst>
                                            <p:cond delay="749"/>
                                          </p:stCondLst>
                                        </p:cTn>
                                        <p:tgtEl>
                                          <p:spTgt spid="107"/>
                                        </p:tgtEl>
                                        <p:attrNameLst>
                                          <p:attrName>style.visibility</p:attrName>
                                        </p:attrNameLst>
                                      </p:cBhvr>
                                      <p:to>
                                        <p:strVal val="hidden"/>
                                      </p:to>
                                    </p:set>
                                  </p:childTnLst>
                                </p:cTn>
                              </p:par>
                              <p:par>
                                <p:cTn id="128" presetID="10" presetClass="exit" presetSubtype="0" fill="hold" grpId="3" nodeType="withEffect">
                                  <p:stCondLst>
                                    <p:cond delay="3500"/>
                                  </p:stCondLst>
                                  <p:childTnLst>
                                    <p:animEffect transition="out" filter="fade">
                                      <p:cBhvr>
                                        <p:cTn id="129" dur="750"/>
                                        <p:tgtEl>
                                          <p:spTgt spid="108"/>
                                        </p:tgtEl>
                                      </p:cBhvr>
                                    </p:animEffect>
                                    <p:set>
                                      <p:cBhvr>
                                        <p:cTn id="130" dur="1" fill="hold">
                                          <p:stCondLst>
                                            <p:cond delay="749"/>
                                          </p:stCondLst>
                                        </p:cTn>
                                        <p:tgtEl>
                                          <p:spTgt spid="108"/>
                                        </p:tgtEl>
                                        <p:attrNameLst>
                                          <p:attrName>style.visibility</p:attrName>
                                        </p:attrNameLst>
                                      </p:cBhvr>
                                      <p:to>
                                        <p:strVal val="hidden"/>
                                      </p:to>
                                    </p:set>
                                  </p:childTnLst>
                                </p:cTn>
                              </p:par>
                              <p:par>
                                <p:cTn id="131" presetID="10" presetClass="exit" presetSubtype="0" fill="hold" grpId="3" nodeType="withEffect">
                                  <p:stCondLst>
                                    <p:cond delay="5000"/>
                                  </p:stCondLst>
                                  <p:childTnLst>
                                    <p:animEffect transition="out" filter="fade">
                                      <p:cBhvr>
                                        <p:cTn id="132" dur="750"/>
                                        <p:tgtEl>
                                          <p:spTgt spid="109"/>
                                        </p:tgtEl>
                                      </p:cBhvr>
                                    </p:animEffect>
                                    <p:set>
                                      <p:cBhvr>
                                        <p:cTn id="133" dur="1" fill="hold">
                                          <p:stCondLst>
                                            <p:cond delay="749"/>
                                          </p:stCondLst>
                                        </p:cTn>
                                        <p:tgtEl>
                                          <p:spTgt spid="109"/>
                                        </p:tgtEl>
                                        <p:attrNameLst>
                                          <p:attrName>style.visibility</p:attrName>
                                        </p:attrNameLst>
                                      </p:cBhvr>
                                      <p:to>
                                        <p:strVal val="hidden"/>
                                      </p:to>
                                    </p:set>
                                  </p:childTnLst>
                                </p:cTn>
                              </p:par>
                              <p:par>
                                <p:cTn id="134" presetID="10" presetClass="exit" presetSubtype="0" fill="hold" grpId="3" nodeType="withEffect">
                                  <p:stCondLst>
                                    <p:cond delay="3500"/>
                                  </p:stCondLst>
                                  <p:childTnLst>
                                    <p:animEffect transition="out" filter="fade">
                                      <p:cBhvr>
                                        <p:cTn id="135" dur="750"/>
                                        <p:tgtEl>
                                          <p:spTgt spid="110"/>
                                        </p:tgtEl>
                                      </p:cBhvr>
                                    </p:animEffect>
                                    <p:set>
                                      <p:cBhvr>
                                        <p:cTn id="136" dur="1" fill="hold">
                                          <p:stCondLst>
                                            <p:cond delay="749"/>
                                          </p:stCondLst>
                                        </p:cTn>
                                        <p:tgtEl>
                                          <p:spTgt spid="110"/>
                                        </p:tgtEl>
                                        <p:attrNameLst>
                                          <p:attrName>style.visibility</p:attrName>
                                        </p:attrNameLst>
                                      </p:cBhvr>
                                      <p:to>
                                        <p:strVal val="hidden"/>
                                      </p:to>
                                    </p:set>
                                  </p:childTnLst>
                                </p:cTn>
                              </p:par>
                              <p:par>
                                <p:cTn id="137" presetID="10" presetClass="entr" presetSubtype="0" fill="hold" grpId="4" nodeType="withEffect">
                                  <p:stCondLst>
                                    <p:cond delay="5750"/>
                                  </p:stCondLst>
                                  <p:childTnLst>
                                    <p:set>
                                      <p:cBhvr>
                                        <p:cTn id="138" dur="1" fill="hold">
                                          <p:stCondLst>
                                            <p:cond delay="0"/>
                                          </p:stCondLst>
                                        </p:cTn>
                                        <p:tgtEl>
                                          <p:spTgt spid="100"/>
                                        </p:tgtEl>
                                        <p:attrNameLst>
                                          <p:attrName>style.visibility</p:attrName>
                                        </p:attrNameLst>
                                      </p:cBhvr>
                                      <p:to>
                                        <p:strVal val="visible"/>
                                      </p:to>
                                    </p:set>
                                    <p:animEffect transition="in" filter="fade">
                                      <p:cBhvr>
                                        <p:cTn id="139" dur="750"/>
                                        <p:tgtEl>
                                          <p:spTgt spid="100"/>
                                        </p:tgtEl>
                                      </p:cBhvr>
                                    </p:animEffect>
                                  </p:childTnLst>
                                </p:cTn>
                              </p:par>
                              <p:par>
                                <p:cTn id="140" presetID="10" presetClass="entr" presetSubtype="0" fill="hold" grpId="4" nodeType="withEffect">
                                  <p:stCondLst>
                                    <p:cond delay="7250"/>
                                  </p:stCondLst>
                                  <p:childTnLst>
                                    <p:set>
                                      <p:cBhvr>
                                        <p:cTn id="141" dur="1" fill="hold">
                                          <p:stCondLst>
                                            <p:cond delay="0"/>
                                          </p:stCondLst>
                                        </p:cTn>
                                        <p:tgtEl>
                                          <p:spTgt spid="101"/>
                                        </p:tgtEl>
                                        <p:attrNameLst>
                                          <p:attrName>style.visibility</p:attrName>
                                        </p:attrNameLst>
                                      </p:cBhvr>
                                      <p:to>
                                        <p:strVal val="visible"/>
                                      </p:to>
                                    </p:set>
                                    <p:animEffect transition="in" filter="fade">
                                      <p:cBhvr>
                                        <p:cTn id="142" dur="750"/>
                                        <p:tgtEl>
                                          <p:spTgt spid="101"/>
                                        </p:tgtEl>
                                      </p:cBhvr>
                                    </p:animEffect>
                                  </p:childTnLst>
                                </p:cTn>
                              </p:par>
                              <p:par>
                                <p:cTn id="143" presetID="10" presetClass="entr" presetSubtype="0" fill="hold" grpId="4" nodeType="withEffect">
                                  <p:stCondLst>
                                    <p:cond delay="5750"/>
                                  </p:stCondLst>
                                  <p:childTnLst>
                                    <p:set>
                                      <p:cBhvr>
                                        <p:cTn id="144" dur="1" fill="hold">
                                          <p:stCondLst>
                                            <p:cond delay="0"/>
                                          </p:stCondLst>
                                        </p:cTn>
                                        <p:tgtEl>
                                          <p:spTgt spid="102"/>
                                        </p:tgtEl>
                                        <p:attrNameLst>
                                          <p:attrName>style.visibility</p:attrName>
                                        </p:attrNameLst>
                                      </p:cBhvr>
                                      <p:to>
                                        <p:strVal val="visible"/>
                                      </p:to>
                                    </p:set>
                                    <p:animEffect transition="in" filter="fade">
                                      <p:cBhvr>
                                        <p:cTn id="145" dur="750"/>
                                        <p:tgtEl>
                                          <p:spTgt spid="102"/>
                                        </p:tgtEl>
                                      </p:cBhvr>
                                    </p:animEffect>
                                  </p:childTnLst>
                                </p:cTn>
                              </p:par>
                              <p:par>
                                <p:cTn id="146" presetID="10" presetClass="entr" presetSubtype="0" fill="hold" grpId="4" nodeType="withEffect">
                                  <p:stCondLst>
                                    <p:cond delay="7250"/>
                                  </p:stCondLst>
                                  <p:childTnLst>
                                    <p:set>
                                      <p:cBhvr>
                                        <p:cTn id="147" dur="1" fill="hold">
                                          <p:stCondLst>
                                            <p:cond delay="0"/>
                                          </p:stCondLst>
                                        </p:cTn>
                                        <p:tgtEl>
                                          <p:spTgt spid="103"/>
                                        </p:tgtEl>
                                        <p:attrNameLst>
                                          <p:attrName>style.visibility</p:attrName>
                                        </p:attrNameLst>
                                      </p:cBhvr>
                                      <p:to>
                                        <p:strVal val="visible"/>
                                      </p:to>
                                    </p:set>
                                    <p:animEffect transition="in" filter="fade">
                                      <p:cBhvr>
                                        <p:cTn id="148" dur="750"/>
                                        <p:tgtEl>
                                          <p:spTgt spid="103"/>
                                        </p:tgtEl>
                                      </p:cBhvr>
                                    </p:animEffect>
                                  </p:childTnLst>
                                </p:cTn>
                              </p:par>
                              <p:par>
                                <p:cTn id="149" presetID="10" presetClass="entr" presetSubtype="0" fill="hold" grpId="4" nodeType="withEffect">
                                  <p:stCondLst>
                                    <p:cond delay="5750"/>
                                  </p:stCondLst>
                                  <p:childTnLst>
                                    <p:set>
                                      <p:cBhvr>
                                        <p:cTn id="150" dur="1" fill="hold">
                                          <p:stCondLst>
                                            <p:cond delay="0"/>
                                          </p:stCondLst>
                                        </p:cTn>
                                        <p:tgtEl>
                                          <p:spTgt spid="104"/>
                                        </p:tgtEl>
                                        <p:attrNameLst>
                                          <p:attrName>style.visibility</p:attrName>
                                        </p:attrNameLst>
                                      </p:cBhvr>
                                      <p:to>
                                        <p:strVal val="visible"/>
                                      </p:to>
                                    </p:set>
                                    <p:animEffect transition="in" filter="fade">
                                      <p:cBhvr>
                                        <p:cTn id="151" dur="750"/>
                                        <p:tgtEl>
                                          <p:spTgt spid="104"/>
                                        </p:tgtEl>
                                      </p:cBhvr>
                                    </p:animEffect>
                                  </p:childTnLst>
                                </p:cTn>
                              </p:par>
                              <p:par>
                                <p:cTn id="152" presetID="10" presetClass="entr" presetSubtype="0" fill="hold" grpId="4" nodeType="withEffect">
                                  <p:stCondLst>
                                    <p:cond delay="7250"/>
                                  </p:stCondLst>
                                  <p:childTnLst>
                                    <p:set>
                                      <p:cBhvr>
                                        <p:cTn id="153" dur="1" fill="hold">
                                          <p:stCondLst>
                                            <p:cond delay="0"/>
                                          </p:stCondLst>
                                        </p:cTn>
                                        <p:tgtEl>
                                          <p:spTgt spid="105"/>
                                        </p:tgtEl>
                                        <p:attrNameLst>
                                          <p:attrName>style.visibility</p:attrName>
                                        </p:attrNameLst>
                                      </p:cBhvr>
                                      <p:to>
                                        <p:strVal val="visible"/>
                                      </p:to>
                                    </p:set>
                                    <p:animEffect transition="in" filter="fade">
                                      <p:cBhvr>
                                        <p:cTn id="154" dur="750"/>
                                        <p:tgtEl>
                                          <p:spTgt spid="105"/>
                                        </p:tgtEl>
                                      </p:cBhvr>
                                    </p:animEffect>
                                  </p:childTnLst>
                                </p:cTn>
                              </p:par>
                              <p:par>
                                <p:cTn id="155" presetID="10" presetClass="entr" presetSubtype="0" fill="hold" grpId="4" nodeType="withEffect">
                                  <p:stCondLst>
                                    <p:cond delay="5750"/>
                                  </p:stCondLst>
                                  <p:childTnLst>
                                    <p:set>
                                      <p:cBhvr>
                                        <p:cTn id="156" dur="1" fill="hold">
                                          <p:stCondLst>
                                            <p:cond delay="0"/>
                                          </p:stCondLst>
                                        </p:cTn>
                                        <p:tgtEl>
                                          <p:spTgt spid="106"/>
                                        </p:tgtEl>
                                        <p:attrNameLst>
                                          <p:attrName>style.visibility</p:attrName>
                                        </p:attrNameLst>
                                      </p:cBhvr>
                                      <p:to>
                                        <p:strVal val="visible"/>
                                      </p:to>
                                    </p:set>
                                    <p:animEffect transition="in" filter="fade">
                                      <p:cBhvr>
                                        <p:cTn id="157" dur="750"/>
                                        <p:tgtEl>
                                          <p:spTgt spid="106"/>
                                        </p:tgtEl>
                                      </p:cBhvr>
                                    </p:animEffect>
                                  </p:childTnLst>
                                </p:cTn>
                              </p:par>
                              <p:par>
                                <p:cTn id="158" presetID="10" presetClass="entr" presetSubtype="0" fill="hold" grpId="4" nodeType="withEffect">
                                  <p:stCondLst>
                                    <p:cond delay="7250"/>
                                  </p:stCondLst>
                                  <p:childTnLst>
                                    <p:set>
                                      <p:cBhvr>
                                        <p:cTn id="159" dur="1" fill="hold">
                                          <p:stCondLst>
                                            <p:cond delay="0"/>
                                          </p:stCondLst>
                                        </p:cTn>
                                        <p:tgtEl>
                                          <p:spTgt spid="107"/>
                                        </p:tgtEl>
                                        <p:attrNameLst>
                                          <p:attrName>style.visibility</p:attrName>
                                        </p:attrNameLst>
                                      </p:cBhvr>
                                      <p:to>
                                        <p:strVal val="visible"/>
                                      </p:to>
                                    </p:set>
                                    <p:animEffect transition="in" filter="fade">
                                      <p:cBhvr>
                                        <p:cTn id="160" dur="750"/>
                                        <p:tgtEl>
                                          <p:spTgt spid="107"/>
                                        </p:tgtEl>
                                      </p:cBhvr>
                                    </p:animEffect>
                                  </p:childTnLst>
                                </p:cTn>
                              </p:par>
                              <p:par>
                                <p:cTn id="161" presetID="10" presetClass="entr" presetSubtype="0" fill="hold" grpId="4" nodeType="withEffect">
                                  <p:stCondLst>
                                    <p:cond delay="5750"/>
                                  </p:stCondLst>
                                  <p:childTnLst>
                                    <p:set>
                                      <p:cBhvr>
                                        <p:cTn id="162" dur="1" fill="hold">
                                          <p:stCondLst>
                                            <p:cond delay="0"/>
                                          </p:stCondLst>
                                        </p:cTn>
                                        <p:tgtEl>
                                          <p:spTgt spid="108"/>
                                        </p:tgtEl>
                                        <p:attrNameLst>
                                          <p:attrName>style.visibility</p:attrName>
                                        </p:attrNameLst>
                                      </p:cBhvr>
                                      <p:to>
                                        <p:strVal val="visible"/>
                                      </p:to>
                                    </p:set>
                                    <p:animEffect transition="in" filter="fade">
                                      <p:cBhvr>
                                        <p:cTn id="163" dur="750"/>
                                        <p:tgtEl>
                                          <p:spTgt spid="108"/>
                                        </p:tgtEl>
                                      </p:cBhvr>
                                    </p:animEffect>
                                  </p:childTnLst>
                                </p:cTn>
                              </p:par>
                              <p:par>
                                <p:cTn id="164" presetID="10" presetClass="entr" presetSubtype="0" fill="hold" grpId="4" nodeType="withEffect">
                                  <p:stCondLst>
                                    <p:cond delay="7250"/>
                                  </p:stCondLst>
                                  <p:childTnLst>
                                    <p:set>
                                      <p:cBhvr>
                                        <p:cTn id="165" dur="1" fill="hold">
                                          <p:stCondLst>
                                            <p:cond delay="0"/>
                                          </p:stCondLst>
                                        </p:cTn>
                                        <p:tgtEl>
                                          <p:spTgt spid="109"/>
                                        </p:tgtEl>
                                        <p:attrNameLst>
                                          <p:attrName>style.visibility</p:attrName>
                                        </p:attrNameLst>
                                      </p:cBhvr>
                                      <p:to>
                                        <p:strVal val="visible"/>
                                      </p:to>
                                    </p:set>
                                    <p:animEffect transition="in" filter="fade">
                                      <p:cBhvr>
                                        <p:cTn id="166" dur="750"/>
                                        <p:tgtEl>
                                          <p:spTgt spid="109"/>
                                        </p:tgtEl>
                                      </p:cBhvr>
                                    </p:animEffect>
                                  </p:childTnLst>
                                </p:cTn>
                              </p:par>
                              <p:par>
                                <p:cTn id="167" presetID="10" presetClass="entr" presetSubtype="0" fill="hold" grpId="4" nodeType="withEffect">
                                  <p:stCondLst>
                                    <p:cond delay="5750"/>
                                  </p:stCondLst>
                                  <p:childTnLst>
                                    <p:set>
                                      <p:cBhvr>
                                        <p:cTn id="168" dur="1" fill="hold">
                                          <p:stCondLst>
                                            <p:cond delay="0"/>
                                          </p:stCondLst>
                                        </p:cTn>
                                        <p:tgtEl>
                                          <p:spTgt spid="110"/>
                                        </p:tgtEl>
                                        <p:attrNameLst>
                                          <p:attrName>style.visibility</p:attrName>
                                        </p:attrNameLst>
                                      </p:cBhvr>
                                      <p:to>
                                        <p:strVal val="visible"/>
                                      </p:to>
                                    </p:set>
                                    <p:animEffect transition="in" filter="fade">
                                      <p:cBhvr>
                                        <p:cTn id="169" dur="750"/>
                                        <p:tgtEl>
                                          <p:spTgt spid="110"/>
                                        </p:tgtEl>
                                      </p:cBhvr>
                                    </p:animEffect>
                                  </p:childTnLst>
                                </p:cTn>
                              </p:par>
                              <p:par>
                                <p:cTn id="170" presetID="10" presetClass="exit" presetSubtype="0" fill="hold" grpId="5" nodeType="withEffect">
                                  <p:stCondLst>
                                    <p:cond delay="6500"/>
                                  </p:stCondLst>
                                  <p:childTnLst>
                                    <p:animEffect transition="out" filter="fade">
                                      <p:cBhvr>
                                        <p:cTn id="171" dur="750"/>
                                        <p:tgtEl>
                                          <p:spTgt spid="100"/>
                                        </p:tgtEl>
                                      </p:cBhvr>
                                    </p:animEffect>
                                    <p:set>
                                      <p:cBhvr>
                                        <p:cTn id="172" dur="1" fill="hold">
                                          <p:stCondLst>
                                            <p:cond delay="749"/>
                                          </p:stCondLst>
                                        </p:cTn>
                                        <p:tgtEl>
                                          <p:spTgt spid="100"/>
                                        </p:tgtEl>
                                        <p:attrNameLst>
                                          <p:attrName>style.visibility</p:attrName>
                                        </p:attrNameLst>
                                      </p:cBhvr>
                                      <p:to>
                                        <p:strVal val="hidden"/>
                                      </p:to>
                                    </p:set>
                                  </p:childTnLst>
                                </p:cTn>
                              </p:par>
                              <p:par>
                                <p:cTn id="173" presetID="10" presetClass="exit" presetSubtype="0" fill="hold" grpId="5" nodeType="withEffect">
                                  <p:stCondLst>
                                    <p:cond delay="8000"/>
                                  </p:stCondLst>
                                  <p:childTnLst>
                                    <p:animEffect transition="out" filter="fade">
                                      <p:cBhvr>
                                        <p:cTn id="174" dur="750"/>
                                        <p:tgtEl>
                                          <p:spTgt spid="101"/>
                                        </p:tgtEl>
                                      </p:cBhvr>
                                    </p:animEffect>
                                    <p:set>
                                      <p:cBhvr>
                                        <p:cTn id="175" dur="1" fill="hold">
                                          <p:stCondLst>
                                            <p:cond delay="749"/>
                                          </p:stCondLst>
                                        </p:cTn>
                                        <p:tgtEl>
                                          <p:spTgt spid="101"/>
                                        </p:tgtEl>
                                        <p:attrNameLst>
                                          <p:attrName>style.visibility</p:attrName>
                                        </p:attrNameLst>
                                      </p:cBhvr>
                                      <p:to>
                                        <p:strVal val="hidden"/>
                                      </p:to>
                                    </p:set>
                                  </p:childTnLst>
                                </p:cTn>
                              </p:par>
                              <p:par>
                                <p:cTn id="176" presetID="10" presetClass="exit" presetSubtype="0" fill="hold" grpId="5" nodeType="withEffect">
                                  <p:stCondLst>
                                    <p:cond delay="6500"/>
                                  </p:stCondLst>
                                  <p:childTnLst>
                                    <p:animEffect transition="out" filter="fade">
                                      <p:cBhvr>
                                        <p:cTn id="177" dur="750"/>
                                        <p:tgtEl>
                                          <p:spTgt spid="102"/>
                                        </p:tgtEl>
                                      </p:cBhvr>
                                    </p:animEffect>
                                    <p:set>
                                      <p:cBhvr>
                                        <p:cTn id="178" dur="1" fill="hold">
                                          <p:stCondLst>
                                            <p:cond delay="749"/>
                                          </p:stCondLst>
                                        </p:cTn>
                                        <p:tgtEl>
                                          <p:spTgt spid="102"/>
                                        </p:tgtEl>
                                        <p:attrNameLst>
                                          <p:attrName>style.visibility</p:attrName>
                                        </p:attrNameLst>
                                      </p:cBhvr>
                                      <p:to>
                                        <p:strVal val="hidden"/>
                                      </p:to>
                                    </p:set>
                                  </p:childTnLst>
                                </p:cTn>
                              </p:par>
                              <p:par>
                                <p:cTn id="179" presetID="10" presetClass="exit" presetSubtype="0" fill="hold" grpId="5" nodeType="withEffect">
                                  <p:stCondLst>
                                    <p:cond delay="8000"/>
                                  </p:stCondLst>
                                  <p:childTnLst>
                                    <p:animEffect transition="out" filter="fade">
                                      <p:cBhvr>
                                        <p:cTn id="180" dur="750"/>
                                        <p:tgtEl>
                                          <p:spTgt spid="103"/>
                                        </p:tgtEl>
                                      </p:cBhvr>
                                    </p:animEffect>
                                    <p:set>
                                      <p:cBhvr>
                                        <p:cTn id="181" dur="1" fill="hold">
                                          <p:stCondLst>
                                            <p:cond delay="749"/>
                                          </p:stCondLst>
                                        </p:cTn>
                                        <p:tgtEl>
                                          <p:spTgt spid="103"/>
                                        </p:tgtEl>
                                        <p:attrNameLst>
                                          <p:attrName>style.visibility</p:attrName>
                                        </p:attrNameLst>
                                      </p:cBhvr>
                                      <p:to>
                                        <p:strVal val="hidden"/>
                                      </p:to>
                                    </p:set>
                                  </p:childTnLst>
                                </p:cTn>
                              </p:par>
                              <p:par>
                                <p:cTn id="182" presetID="10" presetClass="exit" presetSubtype="0" fill="hold" grpId="5" nodeType="withEffect">
                                  <p:stCondLst>
                                    <p:cond delay="6500"/>
                                  </p:stCondLst>
                                  <p:childTnLst>
                                    <p:animEffect transition="out" filter="fade">
                                      <p:cBhvr>
                                        <p:cTn id="183" dur="750"/>
                                        <p:tgtEl>
                                          <p:spTgt spid="104"/>
                                        </p:tgtEl>
                                      </p:cBhvr>
                                    </p:animEffect>
                                    <p:set>
                                      <p:cBhvr>
                                        <p:cTn id="184" dur="1" fill="hold">
                                          <p:stCondLst>
                                            <p:cond delay="749"/>
                                          </p:stCondLst>
                                        </p:cTn>
                                        <p:tgtEl>
                                          <p:spTgt spid="104"/>
                                        </p:tgtEl>
                                        <p:attrNameLst>
                                          <p:attrName>style.visibility</p:attrName>
                                        </p:attrNameLst>
                                      </p:cBhvr>
                                      <p:to>
                                        <p:strVal val="hidden"/>
                                      </p:to>
                                    </p:set>
                                  </p:childTnLst>
                                </p:cTn>
                              </p:par>
                              <p:par>
                                <p:cTn id="185" presetID="10" presetClass="exit" presetSubtype="0" fill="hold" grpId="5" nodeType="withEffect">
                                  <p:stCondLst>
                                    <p:cond delay="8000"/>
                                  </p:stCondLst>
                                  <p:childTnLst>
                                    <p:animEffect transition="out" filter="fade">
                                      <p:cBhvr>
                                        <p:cTn id="186" dur="750"/>
                                        <p:tgtEl>
                                          <p:spTgt spid="105"/>
                                        </p:tgtEl>
                                      </p:cBhvr>
                                    </p:animEffect>
                                    <p:set>
                                      <p:cBhvr>
                                        <p:cTn id="187" dur="1" fill="hold">
                                          <p:stCondLst>
                                            <p:cond delay="749"/>
                                          </p:stCondLst>
                                        </p:cTn>
                                        <p:tgtEl>
                                          <p:spTgt spid="105"/>
                                        </p:tgtEl>
                                        <p:attrNameLst>
                                          <p:attrName>style.visibility</p:attrName>
                                        </p:attrNameLst>
                                      </p:cBhvr>
                                      <p:to>
                                        <p:strVal val="hidden"/>
                                      </p:to>
                                    </p:set>
                                  </p:childTnLst>
                                </p:cTn>
                              </p:par>
                              <p:par>
                                <p:cTn id="188" presetID="10" presetClass="exit" presetSubtype="0" fill="hold" grpId="5" nodeType="withEffect">
                                  <p:stCondLst>
                                    <p:cond delay="6500"/>
                                  </p:stCondLst>
                                  <p:childTnLst>
                                    <p:animEffect transition="out" filter="fade">
                                      <p:cBhvr>
                                        <p:cTn id="189" dur="750"/>
                                        <p:tgtEl>
                                          <p:spTgt spid="106"/>
                                        </p:tgtEl>
                                      </p:cBhvr>
                                    </p:animEffect>
                                    <p:set>
                                      <p:cBhvr>
                                        <p:cTn id="190" dur="1" fill="hold">
                                          <p:stCondLst>
                                            <p:cond delay="749"/>
                                          </p:stCondLst>
                                        </p:cTn>
                                        <p:tgtEl>
                                          <p:spTgt spid="106"/>
                                        </p:tgtEl>
                                        <p:attrNameLst>
                                          <p:attrName>style.visibility</p:attrName>
                                        </p:attrNameLst>
                                      </p:cBhvr>
                                      <p:to>
                                        <p:strVal val="hidden"/>
                                      </p:to>
                                    </p:set>
                                  </p:childTnLst>
                                </p:cTn>
                              </p:par>
                              <p:par>
                                <p:cTn id="191" presetID="10" presetClass="exit" presetSubtype="0" fill="hold" grpId="5" nodeType="withEffect">
                                  <p:stCondLst>
                                    <p:cond delay="8000"/>
                                  </p:stCondLst>
                                  <p:childTnLst>
                                    <p:animEffect transition="out" filter="fade">
                                      <p:cBhvr>
                                        <p:cTn id="192" dur="750"/>
                                        <p:tgtEl>
                                          <p:spTgt spid="107"/>
                                        </p:tgtEl>
                                      </p:cBhvr>
                                    </p:animEffect>
                                    <p:set>
                                      <p:cBhvr>
                                        <p:cTn id="193" dur="1" fill="hold">
                                          <p:stCondLst>
                                            <p:cond delay="749"/>
                                          </p:stCondLst>
                                        </p:cTn>
                                        <p:tgtEl>
                                          <p:spTgt spid="107"/>
                                        </p:tgtEl>
                                        <p:attrNameLst>
                                          <p:attrName>style.visibility</p:attrName>
                                        </p:attrNameLst>
                                      </p:cBhvr>
                                      <p:to>
                                        <p:strVal val="hidden"/>
                                      </p:to>
                                    </p:set>
                                  </p:childTnLst>
                                </p:cTn>
                              </p:par>
                              <p:par>
                                <p:cTn id="194" presetID="10" presetClass="exit" presetSubtype="0" fill="hold" grpId="5" nodeType="withEffect">
                                  <p:stCondLst>
                                    <p:cond delay="6500"/>
                                  </p:stCondLst>
                                  <p:childTnLst>
                                    <p:animEffect transition="out" filter="fade">
                                      <p:cBhvr>
                                        <p:cTn id="195" dur="750"/>
                                        <p:tgtEl>
                                          <p:spTgt spid="108"/>
                                        </p:tgtEl>
                                      </p:cBhvr>
                                    </p:animEffect>
                                    <p:set>
                                      <p:cBhvr>
                                        <p:cTn id="196" dur="1" fill="hold">
                                          <p:stCondLst>
                                            <p:cond delay="749"/>
                                          </p:stCondLst>
                                        </p:cTn>
                                        <p:tgtEl>
                                          <p:spTgt spid="108"/>
                                        </p:tgtEl>
                                        <p:attrNameLst>
                                          <p:attrName>style.visibility</p:attrName>
                                        </p:attrNameLst>
                                      </p:cBhvr>
                                      <p:to>
                                        <p:strVal val="hidden"/>
                                      </p:to>
                                    </p:set>
                                  </p:childTnLst>
                                </p:cTn>
                              </p:par>
                              <p:par>
                                <p:cTn id="197" presetID="10" presetClass="exit" presetSubtype="0" fill="hold" grpId="5" nodeType="withEffect">
                                  <p:stCondLst>
                                    <p:cond delay="8000"/>
                                  </p:stCondLst>
                                  <p:childTnLst>
                                    <p:animEffect transition="out" filter="fade">
                                      <p:cBhvr>
                                        <p:cTn id="198" dur="750"/>
                                        <p:tgtEl>
                                          <p:spTgt spid="109"/>
                                        </p:tgtEl>
                                      </p:cBhvr>
                                    </p:animEffect>
                                    <p:set>
                                      <p:cBhvr>
                                        <p:cTn id="199" dur="1" fill="hold">
                                          <p:stCondLst>
                                            <p:cond delay="749"/>
                                          </p:stCondLst>
                                        </p:cTn>
                                        <p:tgtEl>
                                          <p:spTgt spid="109"/>
                                        </p:tgtEl>
                                        <p:attrNameLst>
                                          <p:attrName>style.visibility</p:attrName>
                                        </p:attrNameLst>
                                      </p:cBhvr>
                                      <p:to>
                                        <p:strVal val="hidden"/>
                                      </p:to>
                                    </p:set>
                                  </p:childTnLst>
                                </p:cTn>
                              </p:par>
                              <p:par>
                                <p:cTn id="200" presetID="10" presetClass="exit" presetSubtype="0" fill="hold" grpId="5" nodeType="withEffect">
                                  <p:stCondLst>
                                    <p:cond delay="6500"/>
                                  </p:stCondLst>
                                  <p:childTnLst>
                                    <p:animEffect transition="out" filter="fade">
                                      <p:cBhvr>
                                        <p:cTn id="201" dur="750"/>
                                        <p:tgtEl>
                                          <p:spTgt spid="110"/>
                                        </p:tgtEl>
                                      </p:cBhvr>
                                    </p:animEffect>
                                    <p:set>
                                      <p:cBhvr>
                                        <p:cTn id="202" dur="1" fill="hold">
                                          <p:stCondLst>
                                            <p:cond delay="749"/>
                                          </p:stCondLst>
                                        </p:cTn>
                                        <p:tgtEl>
                                          <p:spTgt spid="110"/>
                                        </p:tgtEl>
                                        <p:attrNameLst>
                                          <p:attrName>style.visibility</p:attrName>
                                        </p:attrNameLst>
                                      </p:cBhvr>
                                      <p:to>
                                        <p:strVal val="hidden"/>
                                      </p:to>
                                    </p:set>
                                  </p:childTnLst>
                                </p:cTn>
                              </p:par>
                              <p:par>
                                <p:cTn id="203" presetID="10" presetClass="entr" presetSubtype="0" fill="hold" grpId="0" nodeType="withEffect">
                                  <p:stCondLst>
                                    <p:cond delay="1250"/>
                                  </p:stCondLst>
                                  <p:childTnLst>
                                    <p:set>
                                      <p:cBhvr>
                                        <p:cTn id="204" dur="1" fill="hold">
                                          <p:stCondLst>
                                            <p:cond delay="0"/>
                                          </p:stCondLst>
                                        </p:cTn>
                                        <p:tgtEl>
                                          <p:spTgt spid="111"/>
                                        </p:tgtEl>
                                        <p:attrNameLst>
                                          <p:attrName>style.visibility</p:attrName>
                                        </p:attrNameLst>
                                      </p:cBhvr>
                                      <p:to>
                                        <p:strVal val="visible"/>
                                      </p:to>
                                    </p:set>
                                    <p:animEffect transition="in" filter="fade">
                                      <p:cBhvr>
                                        <p:cTn id="205" dur="750"/>
                                        <p:tgtEl>
                                          <p:spTgt spid="111"/>
                                        </p:tgtEl>
                                      </p:cBhvr>
                                    </p:animEffect>
                                  </p:childTnLst>
                                </p:cTn>
                              </p:par>
                              <p:par>
                                <p:cTn id="206" presetID="10" presetClass="exit" presetSubtype="0" fill="hold" grpId="1" nodeType="withEffect">
                                  <p:stCondLst>
                                    <p:cond delay="2000"/>
                                  </p:stCondLst>
                                  <p:childTnLst>
                                    <p:animEffect transition="out" filter="fade">
                                      <p:cBhvr>
                                        <p:cTn id="207" dur="750"/>
                                        <p:tgtEl>
                                          <p:spTgt spid="111"/>
                                        </p:tgtEl>
                                      </p:cBhvr>
                                    </p:animEffect>
                                    <p:set>
                                      <p:cBhvr>
                                        <p:cTn id="208" dur="1" fill="hold">
                                          <p:stCondLst>
                                            <p:cond delay="749"/>
                                          </p:stCondLst>
                                        </p:cTn>
                                        <p:tgtEl>
                                          <p:spTgt spid="111"/>
                                        </p:tgtEl>
                                        <p:attrNameLst>
                                          <p:attrName>style.visibility</p:attrName>
                                        </p:attrNameLst>
                                      </p:cBhvr>
                                      <p:to>
                                        <p:strVal val="hidden"/>
                                      </p:to>
                                    </p:set>
                                  </p:childTnLst>
                                </p:cTn>
                              </p:par>
                              <p:par>
                                <p:cTn id="209" presetID="10" presetClass="entr" presetSubtype="0" fill="hold" grpId="2" nodeType="withEffect">
                                  <p:stCondLst>
                                    <p:cond delay="4250"/>
                                  </p:stCondLst>
                                  <p:childTnLst>
                                    <p:set>
                                      <p:cBhvr>
                                        <p:cTn id="210" dur="1" fill="hold">
                                          <p:stCondLst>
                                            <p:cond delay="0"/>
                                          </p:stCondLst>
                                        </p:cTn>
                                        <p:tgtEl>
                                          <p:spTgt spid="111"/>
                                        </p:tgtEl>
                                        <p:attrNameLst>
                                          <p:attrName>style.visibility</p:attrName>
                                        </p:attrNameLst>
                                      </p:cBhvr>
                                      <p:to>
                                        <p:strVal val="visible"/>
                                      </p:to>
                                    </p:set>
                                    <p:animEffect transition="in" filter="fade">
                                      <p:cBhvr>
                                        <p:cTn id="211" dur="750"/>
                                        <p:tgtEl>
                                          <p:spTgt spid="111"/>
                                        </p:tgtEl>
                                      </p:cBhvr>
                                    </p:animEffect>
                                  </p:childTnLst>
                                </p:cTn>
                              </p:par>
                              <p:par>
                                <p:cTn id="212" presetID="10" presetClass="exit" presetSubtype="0" fill="hold" grpId="3" nodeType="withEffect">
                                  <p:stCondLst>
                                    <p:cond delay="5000"/>
                                  </p:stCondLst>
                                  <p:childTnLst>
                                    <p:animEffect transition="out" filter="fade">
                                      <p:cBhvr>
                                        <p:cTn id="213" dur="750"/>
                                        <p:tgtEl>
                                          <p:spTgt spid="111"/>
                                        </p:tgtEl>
                                      </p:cBhvr>
                                    </p:animEffect>
                                    <p:set>
                                      <p:cBhvr>
                                        <p:cTn id="214" dur="1" fill="hold">
                                          <p:stCondLst>
                                            <p:cond delay="749"/>
                                          </p:stCondLst>
                                        </p:cTn>
                                        <p:tgtEl>
                                          <p:spTgt spid="111"/>
                                        </p:tgtEl>
                                        <p:attrNameLst>
                                          <p:attrName>style.visibility</p:attrName>
                                        </p:attrNameLst>
                                      </p:cBhvr>
                                      <p:to>
                                        <p:strVal val="hidden"/>
                                      </p:to>
                                    </p:set>
                                  </p:childTnLst>
                                </p:cTn>
                              </p:par>
                              <p:par>
                                <p:cTn id="215" presetID="10" presetClass="entr" presetSubtype="0" fill="hold" grpId="4" nodeType="withEffect">
                                  <p:stCondLst>
                                    <p:cond delay="7250"/>
                                  </p:stCondLst>
                                  <p:childTnLst>
                                    <p:set>
                                      <p:cBhvr>
                                        <p:cTn id="216" dur="1" fill="hold">
                                          <p:stCondLst>
                                            <p:cond delay="0"/>
                                          </p:stCondLst>
                                        </p:cTn>
                                        <p:tgtEl>
                                          <p:spTgt spid="111"/>
                                        </p:tgtEl>
                                        <p:attrNameLst>
                                          <p:attrName>style.visibility</p:attrName>
                                        </p:attrNameLst>
                                      </p:cBhvr>
                                      <p:to>
                                        <p:strVal val="visible"/>
                                      </p:to>
                                    </p:set>
                                    <p:animEffect transition="in" filter="fade">
                                      <p:cBhvr>
                                        <p:cTn id="217" dur="750"/>
                                        <p:tgtEl>
                                          <p:spTgt spid="111"/>
                                        </p:tgtEl>
                                      </p:cBhvr>
                                    </p:animEffect>
                                  </p:childTnLst>
                                </p:cTn>
                              </p:par>
                              <p:par>
                                <p:cTn id="218" presetID="10" presetClass="exit" presetSubtype="0" fill="hold" grpId="5" nodeType="withEffect">
                                  <p:stCondLst>
                                    <p:cond delay="8000"/>
                                  </p:stCondLst>
                                  <p:childTnLst>
                                    <p:animEffect transition="out" filter="fade">
                                      <p:cBhvr>
                                        <p:cTn id="219" dur="750"/>
                                        <p:tgtEl>
                                          <p:spTgt spid="111"/>
                                        </p:tgtEl>
                                      </p:cBhvr>
                                    </p:animEffect>
                                    <p:set>
                                      <p:cBhvr>
                                        <p:cTn id="220" dur="1" fill="hold">
                                          <p:stCondLst>
                                            <p:cond delay="749"/>
                                          </p:stCondLst>
                                        </p:cTn>
                                        <p:tgtEl>
                                          <p:spTgt spid="111"/>
                                        </p:tgtEl>
                                        <p:attrNameLst>
                                          <p:attrName>style.visibility</p:attrName>
                                        </p:attrNameLst>
                                      </p:cBhvr>
                                      <p:to>
                                        <p:strVal val="hidden"/>
                                      </p:to>
                                    </p:set>
                                  </p:childTnLst>
                                </p:cTn>
                              </p:par>
                              <p:par>
                                <p:cTn id="221" presetID="10" presetClass="entr" presetSubtype="0" fill="hold" grpId="0" nodeType="withEffect">
                                  <p:stCondLst>
                                    <p:cond delay="0"/>
                                  </p:stCondLst>
                                  <p:childTnLst>
                                    <p:set>
                                      <p:cBhvr>
                                        <p:cTn id="222" dur="1" fill="hold">
                                          <p:stCondLst>
                                            <p:cond delay="0"/>
                                          </p:stCondLst>
                                        </p:cTn>
                                        <p:tgtEl>
                                          <p:spTgt spid="112"/>
                                        </p:tgtEl>
                                        <p:attrNameLst>
                                          <p:attrName>style.visibility</p:attrName>
                                        </p:attrNameLst>
                                      </p:cBhvr>
                                      <p:to>
                                        <p:strVal val="visible"/>
                                      </p:to>
                                    </p:set>
                                    <p:animEffect transition="in" filter="fade">
                                      <p:cBhvr>
                                        <p:cTn id="223" dur="750"/>
                                        <p:tgtEl>
                                          <p:spTgt spid="112"/>
                                        </p:tgtEl>
                                      </p:cBhvr>
                                    </p:animEffect>
                                  </p:childTnLst>
                                </p:cTn>
                              </p:par>
                              <p:par>
                                <p:cTn id="224" presetID="10" presetClass="exit" presetSubtype="0" fill="hold" grpId="1" nodeType="withEffect">
                                  <p:stCondLst>
                                    <p:cond delay="500"/>
                                  </p:stCondLst>
                                  <p:childTnLst>
                                    <p:animEffect transition="out" filter="fade">
                                      <p:cBhvr>
                                        <p:cTn id="225" dur="750"/>
                                        <p:tgtEl>
                                          <p:spTgt spid="112"/>
                                        </p:tgtEl>
                                      </p:cBhvr>
                                    </p:animEffect>
                                    <p:set>
                                      <p:cBhvr>
                                        <p:cTn id="226" dur="1" fill="hold">
                                          <p:stCondLst>
                                            <p:cond delay="749"/>
                                          </p:stCondLst>
                                        </p:cTn>
                                        <p:tgtEl>
                                          <p:spTgt spid="112"/>
                                        </p:tgtEl>
                                        <p:attrNameLst>
                                          <p:attrName>style.visibility</p:attrName>
                                        </p:attrNameLst>
                                      </p:cBhvr>
                                      <p:to>
                                        <p:strVal val="hidden"/>
                                      </p:to>
                                    </p:set>
                                  </p:childTnLst>
                                </p:cTn>
                              </p:par>
                              <p:par>
                                <p:cTn id="227" presetID="10" presetClass="entr" presetSubtype="0" fill="hold" grpId="2" nodeType="withEffect">
                                  <p:stCondLst>
                                    <p:cond delay="2750"/>
                                  </p:stCondLst>
                                  <p:childTnLst>
                                    <p:set>
                                      <p:cBhvr>
                                        <p:cTn id="228" dur="1" fill="hold">
                                          <p:stCondLst>
                                            <p:cond delay="0"/>
                                          </p:stCondLst>
                                        </p:cTn>
                                        <p:tgtEl>
                                          <p:spTgt spid="112"/>
                                        </p:tgtEl>
                                        <p:attrNameLst>
                                          <p:attrName>style.visibility</p:attrName>
                                        </p:attrNameLst>
                                      </p:cBhvr>
                                      <p:to>
                                        <p:strVal val="visible"/>
                                      </p:to>
                                    </p:set>
                                    <p:animEffect transition="in" filter="fade">
                                      <p:cBhvr>
                                        <p:cTn id="229" dur="750"/>
                                        <p:tgtEl>
                                          <p:spTgt spid="112"/>
                                        </p:tgtEl>
                                      </p:cBhvr>
                                    </p:animEffect>
                                  </p:childTnLst>
                                </p:cTn>
                              </p:par>
                              <p:par>
                                <p:cTn id="230" presetID="10" presetClass="exit" presetSubtype="0" fill="hold" grpId="3" nodeType="withEffect">
                                  <p:stCondLst>
                                    <p:cond delay="3500"/>
                                  </p:stCondLst>
                                  <p:childTnLst>
                                    <p:animEffect transition="out" filter="fade">
                                      <p:cBhvr>
                                        <p:cTn id="231" dur="750"/>
                                        <p:tgtEl>
                                          <p:spTgt spid="112"/>
                                        </p:tgtEl>
                                      </p:cBhvr>
                                    </p:animEffect>
                                    <p:set>
                                      <p:cBhvr>
                                        <p:cTn id="232" dur="1" fill="hold">
                                          <p:stCondLst>
                                            <p:cond delay="749"/>
                                          </p:stCondLst>
                                        </p:cTn>
                                        <p:tgtEl>
                                          <p:spTgt spid="112"/>
                                        </p:tgtEl>
                                        <p:attrNameLst>
                                          <p:attrName>style.visibility</p:attrName>
                                        </p:attrNameLst>
                                      </p:cBhvr>
                                      <p:to>
                                        <p:strVal val="hidden"/>
                                      </p:to>
                                    </p:set>
                                  </p:childTnLst>
                                </p:cTn>
                              </p:par>
                              <p:par>
                                <p:cTn id="233" presetID="10" presetClass="entr" presetSubtype="0" fill="hold" grpId="4" nodeType="withEffect">
                                  <p:stCondLst>
                                    <p:cond delay="5750"/>
                                  </p:stCondLst>
                                  <p:childTnLst>
                                    <p:set>
                                      <p:cBhvr>
                                        <p:cTn id="234" dur="1" fill="hold">
                                          <p:stCondLst>
                                            <p:cond delay="0"/>
                                          </p:stCondLst>
                                        </p:cTn>
                                        <p:tgtEl>
                                          <p:spTgt spid="112"/>
                                        </p:tgtEl>
                                        <p:attrNameLst>
                                          <p:attrName>style.visibility</p:attrName>
                                        </p:attrNameLst>
                                      </p:cBhvr>
                                      <p:to>
                                        <p:strVal val="visible"/>
                                      </p:to>
                                    </p:set>
                                    <p:animEffect transition="in" filter="fade">
                                      <p:cBhvr>
                                        <p:cTn id="235" dur="750"/>
                                        <p:tgtEl>
                                          <p:spTgt spid="112"/>
                                        </p:tgtEl>
                                      </p:cBhvr>
                                    </p:animEffect>
                                  </p:childTnLst>
                                </p:cTn>
                              </p:par>
                              <p:par>
                                <p:cTn id="236" presetID="10" presetClass="exit" presetSubtype="0" fill="hold" grpId="5" nodeType="withEffect">
                                  <p:stCondLst>
                                    <p:cond delay="6500"/>
                                  </p:stCondLst>
                                  <p:childTnLst>
                                    <p:animEffect transition="out" filter="fade">
                                      <p:cBhvr>
                                        <p:cTn id="237" dur="750"/>
                                        <p:tgtEl>
                                          <p:spTgt spid="112"/>
                                        </p:tgtEl>
                                      </p:cBhvr>
                                    </p:animEffect>
                                    <p:set>
                                      <p:cBhvr>
                                        <p:cTn id="238" dur="1" fill="hold">
                                          <p:stCondLst>
                                            <p:cond delay="749"/>
                                          </p:stCondLst>
                                        </p:cTn>
                                        <p:tgtEl>
                                          <p:spTgt spid="112"/>
                                        </p:tgtEl>
                                        <p:attrNameLst>
                                          <p:attrName>style.visibility</p:attrName>
                                        </p:attrNameLst>
                                      </p:cBhvr>
                                      <p:to>
                                        <p:strVal val="hidden"/>
                                      </p:to>
                                    </p:set>
                                  </p:childTnLst>
                                </p:cTn>
                              </p:par>
                              <p:par>
                                <p:cTn id="239" presetID="10" presetClass="entr" presetSubtype="0" fill="hold" grpId="0" nodeType="withEffect">
                                  <p:stCondLst>
                                    <p:cond delay="1250"/>
                                  </p:stCondLst>
                                  <p:childTnLst>
                                    <p:set>
                                      <p:cBhvr>
                                        <p:cTn id="240" dur="1" fill="hold">
                                          <p:stCondLst>
                                            <p:cond delay="0"/>
                                          </p:stCondLst>
                                        </p:cTn>
                                        <p:tgtEl>
                                          <p:spTgt spid="113"/>
                                        </p:tgtEl>
                                        <p:attrNameLst>
                                          <p:attrName>style.visibility</p:attrName>
                                        </p:attrNameLst>
                                      </p:cBhvr>
                                      <p:to>
                                        <p:strVal val="visible"/>
                                      </p:to>
                                    </p:set>
                                    <p:animEffect transition="in" filter="fade">
                                      <p:cBhvr>
                                        <p:cTn id="241" dur="750"/>
                                        <p:tgtEl>
                                          <p:spTgt spid="113"/>
                                        </p:tgtEl>
                                      </p:cBhvr>
                                    </p:animEffect>
                                  </p:childTnLst>
                                </p:cTn>
                              </p:par>
                              <p:par>
                                <p:cTn id="242" presetID="10" presetClass="exit" presetSubtype="0" fill="hold" grpId="1" nodeType="withEffect">
                                  <p:stCondLst>
                                    <p:cond delay="2000"/>
                                  </p:stCondLst>
                                  <p:childTnLst>
                                    <p:animEffect transition="out" filter="fade">
                                      <p:cBhvr>
                                        <p:cTn id="243" dur="750"/>
                                        <p:tgtEl>
                                          <p:spTgt spid="113"/>
                                        </p:tgtEl>
                                      </p:cBhvr>
                                    </p:animEffect>
                                    <p:set>
                                      <p:cBhvr>
                                        <p:cTn id="244" dur="1" fill="hold">
                                          <p:stCondLst>
                                            <p:cond delay="749"/>
                                          </p:stCondLst>
                                        </p:cTn>
                                        <p:tgtEl>
                                          <p:spTgt spid="113"/>
                                        </p:tgtEl>
                                        <p:attrNameLst>
                                          <p:attrName>style.visibility</p:attrName>
                                        </p:attrNameLst>
                                      </p:cBhvr>
                                      <p:to>
                                        <p:strVal val="hidden"/>
                                      </p:to>
                                    </p:set>
                                  </p:childTnLst>
                                </p:cTn>
                              </p:par>
                              <p:par>
                                <p:cTn id="245" presetID="10" presetClass="entr" presetSubtype="0" fill="hold" grpId="2" nodeType="withEffect">
                                  <p:stCondLst>
                                    <p:cond delay="4250"/>
                                  </p:stCondLst>
                                  <p:childTnLst>
                                    <p:set>
                                      <p:cBhvr>
                                        <p:cTn id="246" dur="1" fill="hold">
                                          <p:stCondLst>
                                            <p:cond delay="0"/>
                                          </p:stCondLst>
                                        </p:cTn>
                                        <p:tgtEl>
                                          <p:spTgt spid="113"/>
                                        </p:tgtEl>
                                        <p:attrNameLst>
                                          <p:attrName>style.visibility</p:attrName>
                                        </p:attrNameLst>
                                      </p:cBhvr>
                                      <p:to>
                                        <p:strVal val="visible"/>
                                      </p:to>
                                    </p:set>
                                    <p:animEffect transition="in" filter="fade">
                                      <p:cBhvr>
                                        <p:cTn id="247" dur="750"/>
                                        <p:tgtEl>
                                          <p:spTgt spid="113"/>
                                        </p:tgtEl>
                                      </p:cBhvr>
                                    </p:animEffect>
                                  </p:childTnLst>
                                </p:cTn>
                              </p:par>
                              <p:par>
                                <p:cTn id="248" presetID="10" presetClass="exit" presetSubtype="0" fill="hold" grpId="3" nodeType="withEffect">
                                  <p:stCondLst>
                                    <p:cond delay="5000"/>
                                  </p:stCondLst>
                                  <p:childTnLst>
                                    <p:animEffect transition="out" filter="fade">
                                      <p:cBhvr>
                                        <p:cTn id="249" dur="750"/>
                                        <p:tgtEl>
                                          <p:spTgt spid="113"/>
                                        </p:tgtEl>
                                      </p:cBhvr>
                                    </p:animEffect>
                                    <p:set>
                                      <p:cBhvr>
                                        <p:cTn id="250" dur="1" fill="hold">
                                          <p:stCondLst>
                                            <p:cond delay="749"/>
                                          </p:stCondLst>
                                        </p:cTn>
                                        <p:tgtEl>
                                          <p:spTgt spid="113"/>
                                        </p:tgtEl>
                                        <p:attrNameLst>
                                          <p:attrName>style.visibility</p:attrName>
                                        </p:attrNameLst>
                                      </p:cBhvr>
                                      <p:to>
                                        <p:strVal val="hidden"/>
                                      </p:to>
                                    </p:set>
                                  </p:childTnLst>
                                </p:cTn>
                              </p:par>
                              <p:par>
                                <p:cTn id="251" presetID="10" presetClass="entr" presetSubtype="0" fill="hold" grpId="4" nodeType="withEffect">
                                  <p:stCondLst>
                                    <p:cond delay="7250"/>
                                  </p:stCondLst>
                                  <p:childTnLst>
                                    <p:set>
                                      <p:cBhvr>
                                        <p:cTn id="252" dur="1" fill="hold">
                                          <p:stCondLst>
                                            <p:cond delay="0"/>
                                          </p:stCondLst>
                                        </p:cTn>
                                        <p:tgtEl>
                                          <p:spTgt spid="113"/>
                                        </p:tgtEl>
                                        <p:attrNameLst>
                                          <p:attrName>style.visibility</p:attrName>
                                        </p:attrNameLst>
                                      </p:cBhvr>
                                      <p:to>
                                        <p:strVal val="visible"/>
                                      </p:to>
                                    </p:set>
                                    <p:animEffect transition="in" filter="fade">
                                      <p:cBhvr>
                                        <p:cTn id="253" dur="750"/>
                                        <p:tgtEl>
                                          <p:spTgt spid="113"/>
                                        </p:tgtEl>
                                      </p:cBhvr>
                                    </p:animEffect>
                                  </p:childTnLst>
                                </p:cTn>
                              </p:par>
                              <p:par>
                                <p:cTn id="254" presetID="10" presetClass="exit" presetSubtype="0" fill="hold" grpId="5" nodeType="withEffect">
                                  <p:stCondLst>
                                    <p:cond delay="8000"/>
                                  </p:stCondLst>
                                  <p:childTnLst>
                                    <p:animEffect transition="out" filter="fade">
                                      <p:cBhvr>
                                        <p:cTn id="255" dur="750"/>
                                        <p:tgtEl>
                                          <p:spTgt spid="113"/>
                                        </p:tgtEl>
                                      </p:cBhvr>
                                    </p:animEffect>
                                    <p:set>
                                      <p:cBhvr>
                                        <p:cTn id="256" dur="1" fill="hold">
                                          <p:stCondLst>
                                            <p:cond delay="749"/>
                                          </p:stCondLst>
                                        </p:cTn>
                                        <p:tgtEl>
                                          <p:spTgt spid="113"/>
                                        </p:tgtEl>
                                        <p:attrNameLst>
                                          <p:attrName>style.visibility</p:attrName>
                                        </p:attrNameLst>
                                      </p:cBhvr>
                                      <p:to>
                                        <p:strVal val="hidden"/>
                                      </p:to>
                                    </p:set>
                                  </p:childTnLst>
                                </p:cTn>
                              </p:par>
                              <p:par>
                                <p:cTn id="257" presetID="10" presetClass="entr" presetSubtype="0" fill="hold" grpId="0" nodeType="withEffect">
                                  <p:stCondLst>
                                    <p:cond delay="0"/>
                                  </p:stCondLst>
                                  <p:childTnLst>
                                    <p:set>
                                      <p:cBhvr>
                                        <p:cTn id="258" dur="1" fill="hold">
                                          <p:stCondLst>
                                            <p:cond delay="0"/>
                                          </p:stCondLst>
                                        </p:cTn>
                                        <p:tgtEl>
                                          <p:spTgt spid="114"/>
                                        </p:tgtEl>
                                        <p:attrNameLst>
                                          <p:attrName>style.visibility</p:attrName>
                                        </p:attrNameLst>
                                      </p:cBhvr>
                                      <p:to>
                                        <p:strVal val="visible"/>
                                      </p:to>
                                    </p:set>
                                    <p:animEffect transition="in" filter="fade">
                                      <p:cBhvr>
                                        <p:cTn id="259" dur="750"/>
                                        <p:tgtEl>
                                          <p:spTgt spid="114"/>
                                        </p:tgtEl>
                                      </p:cBhvr>
                                    </p:animEffect>
                                  </p:childTnLst>
                                </p:cTn>
                              </p:par>
                              <p:par>
                                <p:cTn id="260" presetID="10" presetClass="exit" presetSubtype="0" fill="hold" grpId="1" nodeType="withEffect">
                                  <p:stCondLst>
                                    <p:cond delay="500"/>
                                  </p:stCondLst>
                                  <p:childTnLst>
                                    <p:animEffect transition="out" filter="fade">
                                      <p:cBhvr>
                                        <p:cTn id="261" dur="750"/>
                                        <p:tgtEl>
                                          <p:spTgt spid="114"/>
                                        </p:tgtEl>
                                      </p:cBhvr>
                                    </p:animEffect>
                                    <p:set>
                                      <p:cBhvr>
                                        <p:cTn id="262" dur="1" fill="hold">
                                          <p:stCondLst>
                                            <p:cond delay="749"/>
                                          </p:stCondLst>
                                        </p:cTn>
                                        <p:tgtEl>
                                          <p:spTgt spid="114"/>
                                        </p:tgtEl>
                                        <p:attrNameLst>
                                          <p:attrName>style.visibility</p:attrName>
                                        </p:attrNameLst>
                                      </p:cBhvr>
                                      <p:to>
                                        <p:strVal val="hidden"/>
                                      </p:to>
                                    </p:set>
                                  </p:childTnLst>
                                </p:cTn>
                              </p:par>
                              <p:par>
                                <p:cTn id="263" presetID="10" presetClass="entr" presetSubtype="0" fill="hold" grpId="2" nodeType="withEffect">
                                  <p:stCondLst>
                                    <p:cond delay="2750"/>
                                  </p:stCondLst>
                                  <p:childTnLst>
                                    <p:set>
                                      <p:cBhvr>
                                        <p:cTn id="264" dur="1" fill="hold">
                                          <p:stCondLst>
                                            <p:cond delay="0"/>
                                          </p:stCondLst>
                                        </p:cTn>
                                        <p:tgtEl>
                                          <p:spTgt spid="114"/>
                                        </p:tgtEl>
                                        <p:attrNameLst>
                                          <p:attrName>style.visibility</p:attrName>
                                        </p:attrNameLst>
                                      </p:cBhvr>
                                      <p:to>
                                        <p:strVal val="visible"/>
                                      </p:to>
                                    </p:set>
                                    <p:animEffect transition="in" filter="fade">
                                      <p:cBhvr>
                                        <p:cTn id="265" dur="750"/>
                                        <p:tgtEl>
                                          <p:spTgt spid="114"/>
                                        </p:tgtEl>
                                      </p:cBhvr>
                                    </p:animEffect>
                                  </p:childTnLst>
                                </p:cTn>
                              </p:par>
                              <p:par>
                                <p:cTn id="266" presetID="10" presetClass="exit" presetSubtype="0" fill="hold" grpId="3" nodeType="withEffect">
                                  <p:stCondLst>
                                    <p:cond delay="3500"/>
                                  </p:stCondLst>
                                  <p:childTnLst>
                                    <p:animEffect transition="out" filter="fade">
                                      <p:cBhvr>
                                        <p:cTn id="267" dur="750"/>
                                        <p:tgtEl>
                                          <p:spTgt spid="114"/>
                                        </p:tgtEl>
                                      </p:cBhvr>
                                    </p:animEffect>
                                    <p:set>
                                      <p:cBhvr>
                                        <p:cTn id="268" dur="1" fill="hold">
                                          <p:stCondLst>
                                            <p:cond delay="749"/>
                                          </p:stCondLst>
                                        </p:cTn>
                                        <p:tgtEl>
                                          <p:spTgt spid="114"/>
                                        </p:tgtEl>
                                        <p:attrNameLst>
                                          <p:attrName>style.visibility</p:attrName>
                                        </p:attrNameLst>
                                      </p:cBhvr>
                                      <p:to>
                                        <p:strVal val="hidden"/>
                                      </p:to>
                                    </p:set>
                                  </p:childTnLst>
                                </p:cTn>
                              </p:par>
                              <p:par>
                                <p:cTn id="269" presetID="10" presetClass="entr" presetSubtype="0" fill="hold" grpId="4" nodeType="withEffect">
                                  <p:stCondLst>
                                    <p:cond delay="5750"/>
                                  </p:stCondLst>
                                  <p:childTnLst>
                                    <p:set>
                                      <p:cBhvr>
                                        <p:cTn id="270" dur="1" fill="hold">
                                          <p:stCondLst>
                                            <p:cond delay="0"/>
                                          </p:stCondLst>
                                        </p:cTn>
                                        <p:tgtEl>
                                          <p:spTgt spid="114"/>
                                        </p:tgtEl>
                                        <p:attrNameLst>
                                          <p:attrName>style.visibility</p:attrName>
                                        </p:attrNameLst>
                                      </p:cBhvr>
                                      <p:to>
                                        <p:strVal val="visible"/>
                                      </p:to>
                                    </p:set>
                                    <p:animEffect transition="in" filter="fade">
                                      <p:cBhvr>
                                        <p:cTn id="271" dur="750"/>
                                        <p:tgtEl>
                                          <p:spTgt spid="114"/>
                                        </p:tgtEl>
                                      </p:cBhvr>
                                    </p:animEffect>
                                  </p:childTnLst>
                                </p:cTn>
                              </p:par>
                              <p:par>
                                <p:cTn id="272" presetID="10" presetClass="exit" presetSubtype="0" fill="hold" grpId="5" nodeType="withEffect">
                                  <p:stCondLst>
                                    <p:cond delay="6500"/>
                                  </p:stCondLst>
                                  <p:childTnLst>
                                    <p:animEffect transition="out" filter="fade">
                                      <p:cBhvr>
                                        <p:cTn id="273" dur="750"/>
                                        <p:tgtEl>
                                          <p:spTgt spid="114"/>
                                        </p:tgtEl>
                                      </p:cBhvr>
                                    </p:animEffect>
                                    <p:set>
                                      <p:cBhvr>
                                        <p:cTn id="274" dur="1" fill="hold">
                                          <p:stCondLst>
                                            <p:cond delay="749"/>
                                          </p:stCondLst>
                                        </p:cTn>
                                        <p:tgtEl>
                                          <p:spTgt spid="114"/>
                                        </p:tgtEl>
                                        <p:attrNameLst>
                                          <p:attrName>style.visibility</p:attrName>
                                        </p:attrNameLst>
                                      </p:cBhvr>
                                      <p:to>
                                        <p:strVal val="hidden"/>
                                      </p:to>
                                    </p:set>
                                  </p:childTnLst>
                                </p:cTn>
                              </p:par>
                              <p:par>
                                <p:cTn id="275" presetID="10" presetClass="entr" presetSubtype="0" fill="hold" grpId="0" nodeType="withEffect">
                                  <p:stCondLst>
                                    <p:cond delay="1250"/>
                                  </p:stCondLst>
                                  <p:childTnLst>
                                    <p:set>
                                      <p:cBhvr>
                                        <p:cTn id="276" dur="1" fill="hold">
                                          <p:stCondLst>
                                            <p:cond delay="0"/>
                                          </p:stCondLst>
                                        </p:cTn>
                                        <p:tgtEl>
                                          <p:spTgt spid="115"/>
                                        </p:tgtEl>
                                        <p:attrNameLst>
                                          <p:attrName>style.visibility</p:attrName>
                                        </p:attrNameLst>
                                      </p:cBhvr>
                                      <p:to>
                                        <p:strVal val="visible"/>
                                      </p:to>
                                    </p:set>
                                    <p:animEffect transition="in" filter="fade">
                                      <p:cBhvr>
                                        <p:cTn id="277" dur="750"/>
                                        <p:tgtEl>
                                          <p:spTgt spid="115"/>
                                        </p:tgtEl>
                                      </p:cBhvr>
                                    </p:animEffect>
                                  </p:childTnLst>
                                </p:cTn>
                              </p:par>
                              <p:par>
                                <p:cTn id="278" presetID="10" presetClass="exit" presetSubtype="0" fill="hold" grpId="1" nodeType="withEffect">
                                  <p:stCondLst>
                                    <p:cond delay="2000"/>
                                  </p:stCondLst>
                                  <p:childTnLst>
                                    <p:animEffect transition="out" filter="fade">
                                      <p:cBhvr>
                                        <p:cTn id="279" dur="750"/>
                                        <p:tgtEl>
                                          <p:spTgt spid="115"/>
                                        </p:tgtEl>
                                      </p:cBhvr>
                                    </p:animEffect>
                                    <p:set>
                                      <p:cBhvr>
                                        <p:cTn id="280" dur="1" fill="hold">
                                          <p:stCondLst>
                                            <p:cond delay="749"/>
                                          </p:stCondLst>
                                        </p:cTn>
                                        <p:tgtEl>
                                          <p:spTgt spid="115"/>
                                        </p:tgtEl>
                                        <p:attrNameLst>
                                          <p:attrName>style.visibility</p:attrName>
                                        </p:attrNameLst>
                                      </p:cBhvr>
                                      <p:to>
                                        <p:strVal val="hidden"/>
                                      </p:to>
                                    </p:set>
                                  </p:childTnLst>
                                </p:cTn>
                              </p:par>
                              <p:par>
                                <p:cTn id="281" presetID="10" presetClass="entr" presetSubtype="0" fill="hold" grpId="2" nodeType="withEffect">
                                  <p:stCondLst>
                                    <p:cond delay="4250"/>
                                  </p:stCondLst>
                                  <p:childTnLst>
                                    <p:set>
                                      <p:cBhvr>
                                        <p:cTn id="282" dur="1" fill="hold">
                                          <p:stCondLst>
                                            <p:cond delay="0"/>
                                          </p:stCondLst>
                                        </p:cTn>
                                        <p:tgtEl>
                                          <p:spTgt spid="115"/>
                                        </p:tgtEl>
                                        <p:attrNameLst>
                                          <p:attrName>style.visibility</p:attrName>
                                        </p:attrNameLst>
                                      </p:cBhvr>
                                      <p:to>
                                        <p:strVal val="visible"/>
                                      </p:to>
                                    </p:set>
                                    <p:animEffect transition="in" filter="fade">
                                      <p:cBhvr>
                                        <p:cTn id="283" dur="750"/>
                                        <p:tgtEl>
                                          <p:spTgt spid="115"/>
                                        </p:tgtEl>
                                      </p:cBhvr>
                                    </p:animEffect>
                                  </p:childTnLst>
                                </p:cTn>
                              </p:par>
                              <p:par>
                                <p:cTn id="284" presetID="10" presetClass="exit" presetSubtype="0" fill="hold" grpId="3" nodeType="withEffect">
                                  <p:stCondLst>
                                    <p:cond delay="5000"/>
                                  </p:stCondLst>
                                  <p:childTnLst>
                                    <p:animEffect transition="out" filter="fade">
                                      <p:cBhvr>
                                        <p:cTn id="285" dur="750"/>
                                        <p:tgtEl>
                                          <p:spTgt spid="115"/>
                                        </p:tgtEl>
                                      </p:cBhvr>
                                    </p:animEffect>
                                    <p:set>
                                      <p:cBhvr>
                                        <p:cTn id="286" dur="1" fill="hold">
                                          <p:stCondLst>
                                            <p:cond delay="749"/>
                                          </p:stCondLst>
                                        </p:cTn>
                                        <p:tgtEl>
                                          <p:spTgt spid="115"/>
                                        </p:tgtEl>
                                        <p:attrNameLst>
                                          <p:attrName>style.visibility</p:attrName>
                                        </p:attrNameLst>
                                      </p:cBhvr>
                                      <p:to>
                                        <p:strVal val="hidden"/>
                                      </p:to>
                                    </p:set>
                                  </p:childTnLst>
                                </p:cTn>
                              </p:par>
                              <p:par>
                                <p:cTn id="287" presetID="10" presetClass="entr" presetSubtype="0" fill="hold" grpId="4" nodeType="withEffect">
                                  <p:stCondLst>
                                    <p:cond delay="7250"/>
                                  </p:stCondLst>
                                  <p:childTnLst>
                                    <p:set>
                                      <p:cBhvr>
                                        <p:cTn id="288" dur="1" fill="hold">
                                          <p:stCondLst>
                                            <p:cond delay="0"/>
                                          </p:stCondLst>
                                        </p:cTn>
                                        <p:tgtEl>
                                          <p:spTgt spid="115"/>
                                        </p:tgtEl>
                                        <p:attrNameLst>
                                          <p:attrName>style.visibility</p:attrName>
                                        </p:attrNameLst>
                                      </p:cBhvr>
                                      <p:to>
                                        <p:strVal val="visible"/>
                                      </p:to>
                                    </p:set>
                                    <p:animEffect transition="in" filter="fade">
                                      <p:cBhvr>
                                        <p:cTn id="289" dur="750"/>
                                        <p:tgtEl>
                                          <p:spTgt spid="115"/>
                                        </p:tgtEl>
                                      </p:cBhvr>
                                    </p:animEffect>
                                  </p:childTnLst>
                                </p:cTn>
                              </p:par>
                              <p:par>
                                <p:cTn id="290" presetID="10" presetClass="exit" presetSubtype="0" fill="hold" grpId="5" nodeType="withEffect">
                                  <p:stCondLst>
                                    <p:cond delay="8000"/>
                                  </p:stCondLst>
                                  <p:childTnLst>
                                    <p:animEffect transition="out" filter="fade">
                                      <p:cBhvr>
                                        <p:cTn id="291" dur="750"/>
                                        <p:tgtEl>
                                          <p:spTgt spid="115"/>
                                        </p:tgtEl>
                                      </p:cBhvr>
                                    </p:animEffect>
                                    <p:set>
                                      <p:cBhvr>
                                        <p:cTn id="292" dur="1" fill="hold">
                                          <p:stCondLst>
                                            <p:cond delay="749"/>
                                          </p:stCondLst>
                                        </p:cTn>
                                        <p:tgtEl>
                                          <p:spTgt spid="115"/>
                                        </p:tgtEl>
                                        <p:attrNameLst>
                                          <p:attrName>style.visibility</p:attrName>
                                        </p:attrNameLst>
                                      </p:cBhvr>
                                      <p:to>
                                        <p:strVal val="hidden"/>
                                      </p:to>
                                    </p:set>
                                  </p:childTnLst>
                                </p:cTn>
                              </p:par>
                              <p:par>
                                <p:cTn id="293" presetID="10" presetClass="entr" presetSubtype="0" fill="hold" grpId="0" nodeType="withEffect">
                                  <p:stCondLst>
                                    <p:cond delay="0"/>
                                  </p:stCondLst>
                                  <p:childTnLst>
                                    <p:set>
                                      <p:cBhvr>
                                        <p:cTn id="294" dur="1" fill="hold">
                                          <p:stCondLst>
                                            <p:cond delay="0"/>
                                          </p:stCondLst>
                                        </p:cTn>
                                        <p:tgtEl>
                                          <p:spTgt spid="116"/>
                                        </p:tgtEl>
                                        <p:attrNameLst>
                                          <p:attrName>style.visibility</p:attrName>
                                        </p:attrNameLst>
                                      </p:cBhvr>
                                      <p:to>
                                        <p:strVal val="visible"/>
                                      </p:to>
                                    </p:set>
                                    <p:animEffect transition="in" filter="fade">
                                      <p:cBhvr>
                                        <p:cTn id="295" dur="750"/>
                                        <p:tgtEl>
                                          <p:spTgt spid="116"/>
                                        </p:tgtEl>
                                      </p:cBhvr>
                                    </p:animEffect>
                                  </p:childTnLst>
                                </p:cTn>
                              </p:par>
                              <p:par>
                                <p:cTn id="296" presetID="10" presetClass="exit" presetSubtype="0" fill="hold" grpId="1" nodeType="withEffect">
                                  <p:stCondLst>
                                    <p:cond delay="500"/>
                                  </p:stCondLst>
                                  <p:childTnLst>
                                    <p:animEffect transition="out" filter="fade">
                                      <p:cBhvr>
                                        <p:cTn id="297" dur="750"/>
                                        <p:tgtEl>
                                          <p:spTgt spid="116"/>
                                        </p:tgtEl>
                                      </p:cBhvr>
                                    </p:animEffect>
                                    <p:set>
                                      <p:cBhvr>
                                        <p:cTn id="298" dur="1" fill="hold">
                                          <p:stCondLst>
                                            <p:cond delay="749"/>
                                          </p:stCondLst>
                                        </p:cTn>
                                        <p:tgtEl>
                                          <p:spTgt spid="116"/>
                                        </p:tgtEl>
                                        <p:attrNameLst>
                                          <p:attrName>style.visibility</p:attrName>
                                        </p:attrNameLst>
                                      </p:cBhvr>
                                      <p:to>
                                        <p:strVal val="hidden"/>
                                      </p:to>
                                    </p:set>
                                  </p:childTnLst>
                                </p:cTn>
                              </p:par>
                              <p:par>
                                <p:cTn id="299" presetID="10" presetClass="entr" presetSubtype="0" fill="hold" grpId="2" nodeType="withEffect">
                                  <p:stCondLst>
                                    <p:cond delay="2750"/>
                                  </p:stCondLst>
                                  <p:childTnLst>
                                    <p:set>
                                      <p:cBhvr>
                                        <p:cTn id="300" dur="1" fill="hold">
                                          <p:stCondLst>
                                            <p:cond delay="0"/>
                                          </p:stCondLst>
                                        </p:cTn>
                                        <p:tgtEl>
                                          <p:spTgt spid="116"/>
                                        </p:tgtEl>
                                        <p:attrNameLst>
                                          <p:attrName>style.visibility</p:attrName>
                                        </p:attrNameLst>
                                      </p:cBhvr>
                                      <p:to>
                                        <p:strVal val="visible"/>
                                      </p:to>
                                    </p:set>
                                    <p:animEffect transition="in" filter="fade">
                                      <p:cBhvr>
                                        <p:cTn id="301" dur="750"/>
                                        <p:tgtEl>
                                          <p:spTgt spid="116"/>
                                        </p:tgtEl>
                                      </p:cBhvr>
                                    </p:animEffect>
                                  </p:childTnLst>
                                </p:cTn>
                              </p:par>
                              <p:par>
                                <p:cTn id="302" presetID="10" presetClass="exit" presetSubtype="0" fill="hold" grpId="3" nodeType="withEffect">
                                  <p:stCondLst>
                                    <p:cond delay="3500"/>
                                  </p:stCondLst>
                                  <p:childTnLst>
                                    <p:animEffect transition="out" filter="fade">
                                      <p:cBhvr>
                                        <p:cTn id="303" dur="750"/>
                                        <p:tgtEl>
                                          <p:spTgt spid="116"/>
                                        </p:tgtEl>
                                      </p:cBhvr>
                                    </p:animEffect>
                                    <p:set>
                                      <p:cBhvr>
                                        <p:cTn id="304" dur="1" fill="hold">
                                          <p:stCondLst>
                                            <p:cond delay="749"/>
                                          </p:stCondLst>
                                        </p:cTn>
                                        <p:tgtEl>
                                          <p:spTgt spid="116"/>
                                        </p:tgtEl>
                                        <p:attrNameLst>
                                          <p:attrName>style.visibility</p:attrName>
                                        </p:attrNameLst>
                                      </p:cBhvr>
                                      <p:to>
                                        <p:strVal val="hidden"/>
                                      </p:to>
                                    </p:set>
                                  </p:childTnLst>
                                </p:cTn>
                              </p:par>
                              <p:par>
                                <p:cTn id="305" presetID="10" presetClass="entr" presetSubtype="0" fill="hold" grpId="4" nodeType="withEffect">
                                  <p:stCondLst>
                                    <p:cond delay="5750"/>
                                  </p:stCondLst>
                                  <p:childTnLst>
                                    <p:set>
                                      <p:cBhvr>
                                        <p:cTn id="306" dur="1" fill="hold">
                                          <p:stCondLst>
                                            <p:cond delay="0"/>
                                          </p:stCondLst>
                                        </p:cTn>
                                        <p:tgtEl>
                                          <p:spTgt spid="116"/>
                                        </p:tgtEl>
                                        <p:attrNameLst>
                                          <p:attrName>style.visibility</p:attrName>
                                        </p:attrNameLst>
                                      </p:cBhvr>
                                      <p:to>
                                        <p:strVal val="visible"/>
                                      </p:to>
                                    </p:set>
                                    <p:animEffect transition="in" filter="fade">
                                      <p:cBhvr>
                                        <p:cTn id="307" dur="750"/>
                                        <p:tgtEl>
                                          <p:spTgt spid="116"/>
                                        </p:tgtEl>
                                      </p:cBhvr>
                                    </p:animEffect>
                                  </p:childTnLst>
                                </p:cTn>
                              </p:par>
                              <p:par>
                                <p:cTn id="308" presetID="10" presetClass="exit" presetSubtype="0" fill="hold" grpId="5" nodeType="withEffect">
                                  <p:stCondLst>
                                    <p:cond delay="6500"/>
                                  </p:stCondLst>
                                  <p:childTnLst>
                                    <p:animEffect transition="out" filter="fade">
                                      <p:cBhvr>
                                        <p:cTn id="309" dur="750"/>
                                        <p:tgtEl>
                                          <p:spTgt spid="116"/>
                                        </p:tgtEl>
                                      </p:cBhvr>
                                    </p:animEffect>
                                    <p:set>
                                      <p:cBhvr>
                                        <p:cTn id="310" dur="1" fill="hold">
                                          <p:stCondLst>
                                            <p:cond delay="749"/>
                                          </p:stCondLst>
                                        </p:cTn>
                                        <p:tgtEl>
                                          <p:spTgt spid="116"/>
                                        </p:tgtEl>
                                        <p:attrNameLst>
                                          <p:attrName>style.visibility</p:attrName>
                                        </p:attrNameLst>
                                      </p:cBhvr>
                                      <p:to>
                                        <p:strVal val="hidden"/>
                                      </p:to>
                                    </p:set>
                                  </p:childTnLst>
                                </p:cTn>
                              </p:par>
                              <p:par>
                                <p:cTn id="311" presetID="10" presetClass="entr" presetSubtype="0" fill="hold" grpId="0" nodeType="withEffect">
                                  <p:stCondLst>
                                    <p:cond delay="0"/>
                                  </p:stCondLst>
                                  <p:childTnLst>
                                    <p:set>
                                      <p:cBhvr>
                                        <p:cTn id="312" dur="1" fill="hold">
                                          <p:stCondLst>
                                            <p:cond delay="0"/>
                                          </p:stCondLst>
                                        </p:cTn>
                                        <p:tgtEl>
                                          <p:spTgt spid="117"/>
                                        </p:tgtEl>
                                        <p:attrNameLst>
                                          <p:attrName>style.visibility</p:attrName>
                                        </p:attrNameLst>
                                      </p:cBhvr>
                                      <p:to>
                                        <p:strVal val="visible"/>
                                      </p:to>
                                    </p:set>
                                    <p:animEffect transition="in" filter="fade">
                                      <p:cBhvr>
                                        <p:cTn id="313" dur="750"/>
                                        <p:tgtEl>
                                          <p:spTgt spid="117"/>
                                        </p:tgtEl>
                                      </p:cBhvr>
                                    </p:animEffect>
                                  </p:childTnLst>
                                </p:cTn>
                              </p:par>
                              <p:par>
                                <p:cTn id="314" presetID="10" presetClass="exit" presetSubtype="0" fill="hold" grpId="1" nodeType="withEffect">
                                  <p:stCondLst>
                                    <p:cond delay="500"/>
                                  </p:stCondLst>
                                  <p:childTnLst>
                                    <p:animEffect transition="out" filter="fade">
                                      <p:cBhvr>
                                        <p:cTn id="315" dur="750"/>
                                        <p:tgtEl>
                                          <p:spTgt spid="117"/>
                                        </p:tgtEl>
                                      </p:cBhvr>
                                    </p:animEffect>
                                    <p:set>
                                      <p:cBhvr>
                                        <p:cTn id="316" dur="1" fill="hold">
                                          <p:stCondLst>
                                            <p:cond delay="749"/>
                                          </p:stCondLst>
                                        </p:cTn>
                                        <p:tgtEl>
                                          <p:spTgt spid="117"/>
                                        </p:tgtEl>
                                        <p:attrNameLst>
                                          <p:attrName>style.visibility</p:attrName>
                                        </p:attrNameLst>
                                      </p:cBhvr>
                                      <p:to>
                                        <p:strVal val="hidden"/>
                                      </p:to>
                                    </p:set>
                                  </p:childTnLst>
                                </p:cTn>
                              </p:par>
                              <p:par>
                                <p:cTn id="317" presetID="10" presetClass="entr" presetSubtype="0" fill="hold" grpId="2" nodeType="withEffect">
                                  <p:stCondLst>
                                    <p:cond delay="2750"/>
                                  </p:stCondLst>
                                  <p:childTnLst>
                                    <p:set>
                                      <p:cBhvr>
                                        <p:cTn id="318" dur="1" fill="hold">
                                          <p:stCondLst>
                                            <p:cond delay="0"/>
                                          </p:stCondLst>
                                        </p:cTn>
                                        <p:tgtEl>
                                          <p:spTgt spid="117"/>
                                        </p:tgtEl>
                                        <p:attrNameLst>
                                          <p:attrName>style.visibility</p:attrName>
                                        </p:attrNameLst>
                                      </p:cBhvr>
                                      <p:to>
                                        <p:strVal val="visible"/>
                                      </p:to>
                                    </p:set>
                                    <p:animEffect transition="in" filter="fade">
                                      <p:cBhvr>
                                        <p:cTn id="319" dur="750"/>
                                        <p:tgtEl>
                                          <p:spTgt spid="117"/>
                                        </p:tgtEl>
                                      </p:cBhvr>
                                    </p:animEffect>
                                  </p:childTnLst>
                                </p:cTn>
                              </p:par>
                              <p:par>
                                <p:cTn id="320" presetID="10" presetClass="exit" presetSubtype="0" fill="hold" grpId="3" nodeType="withEffect">
                                  <p:stCondLst>
                                    <p:cond delay="3500"/>
                                  </p:stCondLst>
                                  <p:childTnLst>
                                    <p:animEffect transition="out" filter="fade">
                                      <p:cBhvr>
                                        <p:cTn id="321" dur="750"/>
                                        <p:tgtEl>
                                          <p:spTgt spid="117"/>
                                        </p:tgtEl>
                                      </p:cBhvr>
                                    </p:animEffect>
                                    <p:set>
                                      <p:cBhvr>
                                        <p:cTn id="322" dur="1" fill="hold">
                                          <p:stCondLst>
                                            <p:cond delay="749"/>
                                          </p:stCondLst>
                                        </p:cTn>
                                        <p:tgtEl>
                                          <p:spTgt spid="117"/>
                                        </p:tgtEl>
                                        <p:attrNameLst>
                                          <p:attrName>style.visibility</p:attrName>
                                        </p:attrNameLst>
                                      </p:cBhvr>
                                      <p:to>
                                        <p:strVal val="hidden"/>
                                      </p:to>
                                    </p:set>
                                  </p:childTnLst>
                                </p:cTn>
                              </p:par>
                              <p:par>
                                <p:cTn id="323" presetID="10" presetClass="entr" presetSubtype="0" fill="hold" grpId="4" nodeType="withEffect">
                                  <p:stCondLst>
                                    <p:cond delay="5750"/>
                                  </p:stCondLst>
                                  <p:childTnLst>
                                    <p:set>
                                      <p:cBhvr>
                                        <p:cTn id="324" dur="1" fill="hold">
                                          <p:stCondLst>
                                            <p:cond delay="0"/>
                                          </p:stCondLst>
                                        </p:cTn>
                                        <p:tgtEl>
                                          <p:spTgt spid="117"/>
                                        </p:tgtEl>
                                        <p:attrNameLst>
                                          <p:attrName>style.visibility</p:attrName>
                                        </p:attrNameLst>
                                      </p:cBhvr>
                                      <p:to>
                                        <p:strVal val="visible"/>
                                      </p:to>
                                    </p:set>
                                    <p:animEffect transition="in" filter="fade">
                                      <p:cBhvr>
                                        <p:cTn id="325" dur="750"/>
                                        <p:tgtEl>
                                          <p:spTgt spid="117"/>
                                        </p:tgtEl>
                                      </p:cBhvr>
                                    </p:animEffect>
                                  </p:childTnLst>
                                </p:cTn>
                              </p:par>
                              <p:par>
                                <p:cTn id="326" presetID="10" presetClass="exit" presetSubtype="0" fill="hold" grpId="5" nodeType="withEffect">
                                  <p:stCondLst>
                                    <p:cond delay="6500"/>
                                  </p:stCondLst>
                                  <p:childTnLst>
                                    <p:animEffect transition="out" filter="fade">
                                      <p:cBhvr>
                                        <p:cTn id="327" dur="750"/>
                                        <p:tgtEl>
                                          <p:spTgt spid="117"/>
                                        </p:tgtEl>
                                      </p:cBhvr>
                                    </p:animEffect>
                                    <p:set>
                                      <p:cBhvr>
                                        <p:cTn id="328" dur="1" fill="hold">
                                          <p:stCondLst>
                                            <p:cond delay="749"/>
                                          </p:stCondLst>
                                        </p:cTn>
                                        <p:tgtEl>
                                          <p:spTgt spid="117"/>
                                        </p:tgtEl>
                                        <p:attrNameLst>
                                          <p:attrName>style.visibility</p:attrName>
                                        </p:attrNameLst>
                                      </p:cBhvr>
                                      <p:to>
                                        <p:strVal val="hidden"/>
                                      </p:to>
                                    </p:set>
                                  </p:childTnLst>
                                </p:cTn>
                              </p:par>
                              <p:par>
                                <p:cTn id="329" presetID="10" presetClass="entr" presetSubtype="0" fill="hold" grpId="0" nodeType="withEffect">
                                  <p:stCondLst>
                                    <p:cond delay="1250"/>
                                  </p:stCondLst>
                                  <p:childTnLst>
                                    <p:set>
                                      <p:cBhvr>
                                        <p:cTn id="330" dur="1" fill="hold">
                                          <p:stCondLst>
                                            <p:cond delay="0"/>
                                          </p:stCondLst>
                                        </p:cTn>
                                        <p:tgtEl>
                                          <p:spTgt spid="118"/>
                                        </p:tgtEl>
                                        <p:attrNameLst>
                                          <p:attrName>style.visibility</p:attrName>
                                        </p:attrNameLst>
                                      </p:cBhvr>
                                      <p:to>
                                        <p:strVal val="visible"/>
                                      </p:to>
                                    </p:set>
                                    <p:animEffect transition="in" filter="fade">
                                      <p:cBhvr>
                                        <p:cTn id="331" dur="750"/>
                                        <p:tgtEl>
                                          <p:spTgt spid="118"/>
                                        </p:tgtEl>
                                      </p:cBhvr>
                                    </p:animEffect>
                                  </p:childTnLst>
                                </p:cTn>
                              </p:par>
                              <p:par>
                                <p:cTn id="332" presetID="10" presetClass="exit" presetSubtype="0" fill="hold" grpId="1" nodeType="withEffect">
                                  <p:stCondLst>
                                    <p:cond delay="2000"/>
                                  </p:stCondLst>
                                  <p:childTnLst>
                                    <p:animEffect transition="out" filter="fade">
                                      <p:cBhvr>
                                        <p:cTn id="333" dur="750"/>
                                        <p:tgtEl>
                                          <p:spTgt spid="118"/>
                                        </p:tgtEl>
                                      </p:cBhvr>
                                    </p:animEffect>
                                    <p:set>
                                      <p:cBhvr>
                                        <p:cTn id="334" dur="1" fill="hold">
                                          <p:stCondLst>
                                            <p:cond delay="749"/>
                                          </p:stCondLst>
                                        </p:cTn>
                                        <p:tgtEl>
                                          <p:spTgt spid="118"/>
                                        </p:tgtEl>
                                        <p:attrNameLst>
                                          <p:attrName>style.visibility</p:attrName>
                                        </p:attrNameLst>
                                      </p:cBhvr>
                                      <p:to>
                                        <p:strVal val="hidden"/>
                                      </p:to>
                                    </p:set>
                                  </p:childTnLst>
                                </p:cTn>
                              </p:par>
                              <p:par>
                                <p:cTn id="335" presetID="10" presetClass="entr" presetSubtype="0" fill="hold" grpId="2" nodeType="withEffect">
                                  <p:stCondLst>
                                    <p:cond delay="4250"/>
                                  </p:stCondLst>
                                  <p:childTnLst>
                                    <p:set>
                                      <p:cBhvr>
                                        <p:cTn id="336" dur="1" fill="hold">
                                          <p:stCondLst>
                                            <p:cond delay="0"/>
                                          </p:stCondLst>
                                        </p:cTn>
                                        <p:tgtEl>
                                          <p:spTgt spid="118"/>
                                        </p:tgtEl>
                                        <p:attrNameLst>
                                          <p:attrName>style.visibility</p:attrName>
                                        </p:attrNameLst>
                                      </p:cBhvr>
                                      <p:to>
                                        <p:strVal val="visible"/>
                                      </p:to>
                                    </p:set>
                                    <p:animEffect transition="in" filter="fade">
                                      <p:cBhvr>
                                        <p:cTn id="337" dur="750"/>
                                        <p:tgtEl>
                                          <p:spTgt spid="118"/>
                                        </p:tgtEl>
                                      </p:cBhvr>
                                    </p:animEffect>
                                  </p:childTnLst>
                                </p:cTn>
                              </p:par>
                              <p:par>
                                <p:cTn id="338" presetID="10" presetClass="exit" presetSubtype="0" fill="hold" grpId="3" nodeType="withEffect">
                                  <p:stCondLst>
                                    <p:cond delay="5000"/>
                                  </p:stCondLst>
                                  <p:childTnLst>
                                    <p:animEffect transition="out" filter="fade">
                                      <p:cBhvr>
                                        <p:cTn id="339" dur="750"/>
                                        <p:tgtEl>
                                          <p:spTgt spid="118"/>
                                        </p:tgtEl>
                                      </p:cBhvr>
                                    </p:animEffect>
                                    <p:set>
                                      <p:cBhvr>
                                        <p:cTn id="340" dur="1" fill="hold">
                                          <p:stCondLst>
                                            <p:cond delay="749"/>
                                          </p:stCondLst>
                                        </p:cTn>
                                        <p:tgtEl>
                                          <p:spTgt spid="118"/>
                                        </p:tgtEl>
                                        <p:attrNameLst>
                                          <p:attrName>style.visibility</p:attrName>
                                        </p:attrNameLst>
                                      </p:cBhvr>
                                      <p:to>
                                        <p:strVal val="hidden"/>
                                      </p:to>
                                    </p:set>
                                  </p:childTnLst>
                                </p:cTn>
                              </p:par>
                              <p:par>
                                <p:cTn id="341" presetID="10" presetClass="entr" presetSubtype="0" fill="hold" grpId="4" nodeType="withEffect">
                                  <p:stCondLst>
                                    <p:cond delay="7250"/>
                                  </p:stCondLst>
                                  <p:childTnLst>
                                    <p:set>
                                      <p:cBhvr>
                                        <p:cTn id="342" dur="1" fill="hold">
                                          <p:stCondLst>
                                            <p:cond delay="0"/>
                                          </p:stCondLst>
                                        </p:cTn>
                                        <p:tgtEl>
                                          <p:spTgt spid="118"/>
                                        </p:tgtEl>
                                        <p:attrNameLst>
                                          <p:attrName>style.visibility</p:attrName>
                                        </p:attrNameLst>
                                      </p:cBhvr>
                                      <p:to>
                                        <p:strVal val="visible"/>
                                      </p:to>
                                    </p:set>
                                    <p:animEffect transition="in" filter="fade">
                                      <p:cBhvr>
                                        <p:cTn id="343" dur="750"/>
                                        <p:tgtEl>
                                          <p:spTgt spid="118"/>
                                        </p:tgtEl>
                                      </p:cBhvr>
                                    </p:animEffect>
                                  </p:childTnLst>
                                </p:cTn>
                              </p:par>
                              <p:par>
                                <p:cTn id="344" presetID="10" presetClass="exit" presetSubtype="0" fill="hold" grpId="5" nodeType="withEffect">
                                  <p:stCondLst>
                                    <p:cond delay="8000"/>
                                  </p:stCondLst>
                                  <p:childTnLst>
                                    <p:animEffect transition="out" filter="fade">
                                      <p:cBhvr>
                                        <p:cTn id="345" dur="750"/>
                                        <p:tgtEl>
                                          <p:spTgt spid="118"/>
                                        </p:tgtEl>
                                      </p:cBhvr>
                                    </p:animEffect>
                                    <p:set>
                                      <p:cBhvr>
                                        <p:cTn id="346" dur="1" fill="hold">
                                          <p:stCondLst>
                                            <p:cond delay="749"/>
                                          </p:stCondLst>
                                        </p:cTn>
                                        <p:tgtEl>
                                          <p:spTgt spid="118"/>
                                        </p:tgtEl>
                                        <p:attrNameLst>
                                          <p:attrName>style.visibility</p:attrName>
                                        </p:attrNameLst>
                                      </p:cBhvr>
                                      <p:to>
                                        <p:strVal val="hidden"/>
                                      </p:to>
                                    </p:set>
                                  </p:childTnLst>
                                </p:cTn>
                              </p:par>
                              <p:par>
                                <p:cTn id="347" presetID="10" presetClass="entr" presetSubtype="0" fill="hold" grpId="0" nodeType="withEffect">
                                  <p:stCondLst>
                                    <p:cond delay="0"/>
                                  </p:stCondLst>
                                  <p:childTnLst>
                                    <p:set>
                                      <p:cBhvr>
                                        <p:cTn id="348" dur="1" fill="hold">
                                          <p:stCondLst>
                                            <p:cond delay="0"/>
                                          </p:stCondLst>
                                        </p:cTn>
                                        <p:tgtEl>
                                          <p:spTgt spid="119"/>
                                        </p:tgtEl>
                                        <p:attrNameLst>
                                          <p:attrName>style.visibility</p:attrName>
                                        </p:attrNameLst>
                                      </p:cBhvr>
                                      <p:to>
                                        <p:strVal val="visible"/>
                                      </p:to>
                                    </p:set>
                                    <p:animEffect transition="in" filter="fade">
                                      <p:cBhvr>
                                        <p:cTn id="349" dur="750"/>
                                        <p:tgtEl>
                                          <p:spTgt spid="119"/>
                                        </p:tgtEl>
                                      </p:cBhvr>
                                    </p:animEffect>
                                  </p:childTnLst>
                                </p:cTn>
                              </p:par>
                              <p:par>
                                <p:cTn id="350" presetID="10" presetClass="exit" presetSubtype="0" fill="hold" grpId="1" nodeType="withEffect">
                                  <p:stCondLst>
                                    <p:cond delay="500"/>
                                  </p:stCondLst>
                                  <p:childTnLst>
                                    <p:animEffect transition="out" filter="fade">
                                      <p:cBhvr>
                                        <p:cTn id="351" dur="750"/>
                                        <p:tgtEl>
                                          <p:spTgt spid="119"/>
                                        </p:tgtEl>
                                      </p:cBhvr>
                                    </p:animEffect>
                                    <p:set>
                                      <p:cBhvr>
                                        <p:cTn id="352" dur="1" fill="hold">
                                          <p:stCondLst>
                                            <p:cond delay="749"/>
                                          </p:stCondLst>
                                        </p:cTn>
                                        <p:tgtEl>
                                          <p:spTgt spid="119"/>
                                        </p:tgtEl>
                                        <p:attrNameLst>
                                          <p:attrName>style.visibility</p:attrName>
                                        </p:attrNameLst>
                                      </p:cBhvr>
                                      <p:to>
                                        <p:strVal val="hidden"/>
                                      </p:to>
                                    </p:set>
                                  </p:childTnLst>
                                </p:cTn>
                              </p:par>
                              <p:par>
                                <p:cTn id="353" presetID="10" presetClass="entr" presetSubtype="0" fill="hold" grpId="2" nodeType="withEffect">
                                  <p:stCondLst>
                                    <p:cond delay="2750"/>
                                  </p:stCondLst>
                                  <p:childTnLst>
                                    <p:set>
                                      <p:cBhvr>
                                        <p:cTn id="354" dur="1" fill="hold">
                                          <p:stCondLst>
                                            <p:cond delay="0"/>
                                          </p:stCondLst>
                                        </p:cTn>
                                        <p:tgtEl>
                                          <p:spTgt spid="119"/>
                                        </p:tgtEl>
                                        <p:attrNameLst>
                                          <p:attrName>style.visibility</p:attrName>
                                        </p:attrNameLst>
                                      </p:cBhvr>
                                      <p:to>
                                        <p:strVal val="visible"/>
                                      </p:to>
                                    </p:set>
                                    <p:animEffect transition="in" filter="fade">
                                      <p:cBhvr>
                                        <p:cTn id="355" dur="750"/>
                                        <p:tgtEl>
                                          <p:spTgt spid="119"/>
                                        </p:tgtEl>
                                      </p:cBhvr>
                                    </p:animEffect>
                                  </p:childTnLst>
                                </p:cTn>
                              </p:par>
                              <p:par>
                                <p:cTn id="356" presetID="10" presetClass="exit" presetSubtype="0" fill="hold" grpId="3" nodeType="withEffect">
                                  <p:stCondLst>
                                    <p:cond delay="3500"/>
                                  </p:stCondLst>
                                  <p:childTnLst>
                                    <p:animEffect transition="out" filter="fade">
                                      <p:cBhvr>
                                        <p:cTn id="357" dur="750"/>
                                        <p:tgtEl>
                                          <p:spTgt spid="119"/>
                                        </p:tgtEl>
                                      </p:cBhvr>
                                    </p:animEffect>
                                    <p:set>
                                      <p:cBhvr>
                                        <p:cTn id="358" dur="1" fill="hold">
                                          <p:stCondLst>
                                            <p:cond delay="749"/>
                                          </p:stCondLst>
                                        </p:cTn>
                                        <p:tgtEl>
                                          <p:spTgt spid="119"/>
                                        </p:tgtEl>
                                        <p:attrNameLst>
                                          <p:attrName>style.visibility</p:attrName>
                                        </p:attrNameLst>
                                      </p:cBhvr>
                                      <p:to>
                                        <p:strVal val="hidden"/>
                                      </p:to>
                                    </p:set>
                                  </p:childTnLst>
                                </p:cTn>
                              </p:par>
                              <p:par>
                                <p:cTn id="359" presetID="10" presetClass="entr" presetSubtype="0" fill="hold" grpId="4" nodeType="withEffect">
                                  <p:stCondLst>
                                    <p:cond delay="5750"/>
                                  </p:stCondLst>
                                  <p:childTnLst>
                                    <p:set>
                                      <p:cBhvr>
                                        <p:cTn id="360" dur="1" fill="hold">
                                          <p:stCondLst>
                                            <p:cond delay="0"/>
                                          </p:stCondLst>
                                        </p:cTn>
                                        <p:tgtEl>
                                          <p:spTgt spid="119"/>
                                        </p:tgtEl>
                                        <p:attrNameLst>
                                          <p:attrName>style.visibility</p:attrName>
                                        </p:attrNameLst>
                                      </p:cBhvr>
                                      <p:to>
                                        <p:strVal val="visible"/>
                                      </p:to>
                                    </p:set>
                                    <p:animEffect transition="in" filter="fade">
                                      <p:cBhvr>
                                        <p:cTn id="361" dur="750"/>
                                        <p:tgtEl>
                                          <p:spTgt spid="119"/>
                                        </p:tgtEl>
                                      </p:cBhvr>
                                    </p:animEffect>
                                  </p:childTnLst>
                                </p:cTn>
                              </p:par>
                              <p:par>
                                <p:cTn id="362" presetID="10" presetClass="exit" presetSubtype="0" fill="hold" grpId="5" nodeType="withEffect">
                                  <p:stCondLst>
                                    <p:cond delay="6500"/>
                                  </p:stCondLst>
                                  <p:childTnLst>
                                    <p:animEffect transition="out" filter="fade">
                                      <p:cBhvr>
                                        <p:cTn id="363" dur="750"/>
                                        <p:tgtEl>
                                          <p:spTgt spid="119"/>
                                        </p:tgtEl>
                                      </p:cBhvr>
                                    </p:animEffect>
                                    <p:set>
                                      <p:cBhvr>
                                        <p:cTn id="364" dur="1" fill="hold">
                                          <p:stCondLst>
                                            <p:cond delay="749"/>
                                          </p:stCondLst>
                                        </p:cTn>
                                        <p:tgtEl>
                                          <p:spTgt spid="119"/>
                                        </p:tgtEl>
                                        <p:attrNameLst>
                                          <p:attrName>style.visibility</p:attrName>
                                        </p:attrNameLst>
                                      </p:cBhvr>
                                      <p:to>
                                        <p:strVal val="hidden"/>
                                      </p:to>
                                    </p:set>
                                  </p:childTnLst>
                                </p:cTn>
                              </p:par>
                              <p:par>
                                <p:cTn id="365" presetID="10" presetClass="entr" presetSubtype="0" fill="hold" grpId="0" nodeType="withEffect">
                                  <p:stCondLst>
                                    <p:cond delay="1250"/>
                                  </p:stCondLst>
                                  <p:childTnLst>
                                    <p:set>
                                      <p:cBhvr>
                                        <p:cTn id="366" dur="1" fill="hold">
                                          <p:stCondLst>
                                            <p:cond delay="0"/>
                                          </p:stCondLst>
                                        </p:cTn>
                                        <p:tgtEl>
                                          <p:spTgt spid="120"/>
                                        </p:tgtEl>
                                        <p:attrNameLst>
                                          <p:attrName>style.visibility</p:attrName>
                                        </p:attrNameLst>
                                      </p:cBhvr>
                                      <p:to>
                                        <p:strVal val="visible"/>
                                      </p:to>
                                    </p:set>
                                    <p:animEffect transition="in" filter="fade">
                                      <p:cBhvr>
                                        <p:cTn id="367" dur="750"/>
                                        <p:tgtEl>
                                          <p:spTgt spid="120"/>
                                        </p:tgtEl>
                                      </p:cBhvr>
                                    </p:animEffect>
                                  </p:childTnLst>
                                </p:cTn>
                              </p:par>
                              <p:par>
                                <p:cTn id="368" presetID="10" presetClass="exit" presetSubtype="0" fill="hold" grpId="1" nodeType="withEffect">
                                  <p:stCondLst>
                                    <p:cond delay="2000"/>
                                  </p:stCondLst>
                                  <p:childTnLst>
                                    <p:animEffect transition="out" filter="fade">
                                      <p:cBhvr>
                                        <p:cTn id="369" dur="750"/>
                                        <p:tgtEl>
                                          <p:spTgt spid="120"/>
                                        </p:tgtEl>
                                      </p:cBhvr>
                                    </p:animEffect>
                                    <p:set>
                                      <p:cBhvr>
                                        <p:cTn id="370" dur="1" fill="hold">
                                          <p:stCondLst>
                                            <p:cond delay="749"/>
                                          </p:stCondLst>
                                        </p:cTn>
                                        <p:tgtEl>
                                          <p:spTgt spid="120"/>
                                        </p:tgtEl>
                                        <p:attrNameLst>
                                          <p:attrName>style.visibility</p:attrName>
                                        </p:attrNameLst>
                                      </p:cBhvr>
                                      <p:to>
                                        <p:strVal val="hidden"/>
                                      </p:to>
                                    </p:set>
                                  </p:childTnLst>
                                </p:cTn>
                              </p:par>
                              <p:par>
                                <p:cTn id="371" presetID="10" presetClass="entr" presetSubtype="0" fill="hold" grpId="2" nodeType="withEffect">
                                  <p:stCondLst>
                                    <p:cond delay="4250"/>
                                  </p:stCondLst>
                                  <p:childTnLst>
                                    <p:set>
                                      <p:cBhvr>
                                        <p:cTn id="372" dur="1" fill="hold">
                                          <p:stCondLst>
                                            <p:cond delay="0"/>
                                          </p:stCondLst>
                                        </p:cTn>
                                        <p:tgtEl>
                                          <p:spTgt spid="120"/>
                                        </p:tgtEl>
                                        <p:attrNameLst>
                                          <p:attrName>style.visibility</p:attrName>
                                        </p:attrNameLst>
                                      </p:cBhvr>
                                      <p:to>
                                        <p:strVal val="visible"/>
                                      </p:to>
                                    </p:set>
                                    <p:animEffect transition="in" filter="fade">
                                      <p:cBhvr>
                                        <p:cTn id="373" dur="750"/>
                                        <p:tgtEl>
                                          <p:spTgt spid="120"/>
                                        </p:tgtEl>
                                      </p:cBhvr>
                                    </p:animEffect>
                                  </p:childTnLst>
                                </p:cTn>
                              </p:par>
                              <p:par>
                                <p:cTn id="374" presetID="10" presetClass="exit" presetSubtype="0" fill="hold" grpId="3" nodeType="withEffect">
                                  <p:stCondLst>
                                    <p:cond delay="5000"/>
                                  </p:stCondLst>
                                  <p:childTnLst>
                                    <p:animEffect transition="out" filter="fade">
                                      <p:cBhvr>
                                        <p:cTn id="375" dur="750"/>
                                        <p:tgtEl>
                                          <p:spTgt spid="120"/>
                                        </p:tgtEl>
                                      </p:cBhvr>
                                    </p:animEffect>
                                    <p:set>
                                      <p:cBhvr>
                                        <p:cTn id="376" dur="1" fill="hold">
                                          <p:stCondLst>
                                            <p:cond delay="749"/>
                                          </p:stCondLst>
                                        </p:cTn>
                                        <p:tgtEl>
                                          <p:spTgt spid="120"/>
                                        </p:tgtEl>
                                        <p:attrNameLst>
                                          <p:attrName>style.visibility</p:attrName>
                                        </p:attrNameLst>
                                      </p:cBhvr>
                                      <p:to>
                                        <p:strVal val="hidden"/>
                                      </p:to>
                                    </p:set>
                                  </p:childTnLst>
                                </p:cTn>
                              </p:par>
                              <p:par>
                                <p:cTn id="377" presetID="10" presetClass="entr" presetSubtype="0" fill="hold" grpId="4" nodeType="withEffect">
                                  <p:stCondLst>
                                    <p:cond delay="7250"/>
                                  </p:stCondLst>
                                  <p:childTnLst>
                                    <p:set>
                                      <p:cBhvr>
                                        <p:cTn id="378" dur="1" fill="hold">
                                          <p:stCondLst>
                                            <p:cond delay="0"/>
                                          </p:stCondLst>
                                        </p:cTn>
                                        <p:tgtEl>
                                          <p:spTgt spid="120"/>
                                        </p:tgtEl>
                                        <p:attrNameLst>
                                          <p:attrName>style.visibility</p:attrName>
                                        </p:attrNameLst>
                                      </p:cBhvr>
                                      <p:to>
                                        <p:strVal val="visible"/>
                                      </p:to>
                                    </p:set>
                                    <p:animEffect transition="in" filter="fade">
                                      <p:cBhvr>
                                        <p:cTn id="379" dur="750"/>
                                        <p:tgtEl>
                                          <p:spTgt spid="120"/>
                                        </p:tgtEl>
                                      </p:cBhvr>
                                    </p:animEffect>
                                  </p:childTnLst>
                                </p:cTn>
                              </p:par>
                              <p:par>
                                <p:cTn id="380" presetID="10" presetClass="exit" presetSubtype="0" fill="hold" grpId="5" nodeType="withEffect">
                                  <p:stCondLst>
                                    <p:cond delay="8000"/>
                                  </p:stCondLst>
                                  <p:childTnLst>
                                    <p:animEffect transition="out" filter="fade">
                                      <p:cBhvr>
                                        <p:cTn id="381" dur="750"/>
                                        <p:tgtEl>
                                          <p:spTgt spid="120"/>
                                        </p:tgtEl>
                                      </p:cBhvr>
                                    </p:animEffect>
                                    <p:set>
                                      <p:cBhvr>
                                        <p:cTn id="382" dur="1" fill="hold">
                                          <p:stCondLst>
                                            <p:cond delay="749"/>
                                          </p:stCondLst>
                                        </p:cTn>
                                        <p:tgtEl>
                                          <p:spTgt spid="120"/>
                                        </p:tgtEl>
                                        <p:attrNameLst>
                                          <p:attrName>style.visibility</p:attrName>
                                        </p:attrNameLst>
                                      </p:cBhvr>
                                      <p:to>
                                        <p:strVal val="hidden"/>
                                      </p:to>
                                    </p:set>
                                  </p:childTnLst>
                                </p:cTn>
                              </p:par>
                              <p:par>
                                <p:cTn id="383" presetID="10" presetClass="entr" presetSubtype="0" fill="hold" grpId="0" nodeType="withEffect">
                                  <p:stCondLst>
                                    <p:cond delay="0"/>
                                  </p:stCondLst>
                                  <p:childTnLst>
                                    <p:set>
                                      <p:cBhvr>
                                        <p:cTn id="384" dur="1" fill="hold">
                                          <p:stCondLst>
                                            <p:cond delay="0"/>
                                          </p:stCondLst>
                                        </p:cTn>
                                        <p:tgtEl>
                                          <p:spTgt spid="121"/>
                                        </p:tgtEl>
                                        <p:attrNameLst>
                                          <p:attrName>style.visibility</p:attrName>
                                        </p:attrNameLst>
                                      </p:cBhvr>
                                      <p:to>
                                        <p:strVal val="visible"/>
                                      </p:to>
                                    </p:set>
                                    <p:animEffect transition="in" filter="fade">
                                      <p:cBhvr>
                                        <p:cTn id="385" dur="750"/>
                                        <p:tgtEl>
                                          <p:spTgt spid="121"/>
                                        </p:tgtEl>
                                      </p:cBhvr>
                                    </p:animEffect>
                                  </p:childTnLst>
                                </p:cTn>
                              </p:par>
                              <p:par>
                                <p:cTn id="386" presetID="10" presetClass="exit" presetSubtype="0" fill="hold" grpId="1" nodeType="withEffect">
                                  <p:stCondLst>
                                    <p:cond delay="500"/>
                                  </p:stCondLst>
                                  <p:childTnLst>
                                    <p:animEffect transition="out" filter="fade">
                                      <p:cBhvr>
                                        <p:cTn id="387" dur="750"/>
                                        <p:tgtEl>
                                          <p:spTgt spid="121"/>
                                        </p:tgtEl>
                                      </p:cBhvr>
                                    </p:animEffect>
                                    <p:set>
                                      <p:cBhvr>
                                        <p:cTn id="388" dur="1" fill="hold">
                                          <p:stCondLst>
                                            <p:cond delay="749"/>
                                          </p:stCondLst>
                                        </p:cTn>
                                        <p:tgtEl>
                                          <p:spTgt spid="121"/>
                                        </p:tgtEl>
                                        <p:attrNameLst>
                                          <p:attrName>style.visibility</p:attrName>
                                        </p:attrNameLst>
                                      </p:cBhvr>
                                      <p:to>
                                        <p:strVal val="hidden"/>
                                      </p:to>
                                    </p:set>
                                  </p:childTnLst>
                                </p:cTn>
                              </p:par>
                              <p:par>
                                <p:cTn id="389" presetID="10" presetClass="entr" presetSubtype="0" fill="hold" grpId="2" nodeType="withEffect">
                                  <p:stCondLst>
                                    <p:cond delay="2750"/>
                                  </p:stCondLst>
                                  <p:childTnLst>
                                    <p:set>
                                      <p:cBhvr>
                                        <p:cTn id="390" dur="1" fill="hold">
                                          <p:stCondLst>
                                            <p:cond delay="0"/>
                                          </p:stCondLst>
                                        </p:cTn>
                                        <p:tgtEl>
                                          <p:spTgt spid="121"/>
                                        </p:tgtEl>
                                        <p:attrNameLst>
                                          <p:attrName>style.visibility</p:attrName>
                                        </p:attrNameLst>
                                      </p:cBhvr>
                                      <p:to>
                                        <p:strVal val="visible"/>
                                      </p:to>
                                    </p:set>
                                    <p:animEffect transition="in" filter="fade">
                                      <p:cBhvr>
                                        <p:cTn id="391" dur="750"/>
                                        <p:tgtEl>
                                          <p:spTgt spid="121"/>
                                        </p:tgtEl>
                                      </p:cBhvr>
                                    </p:animEffect>
                                  </p:childTnLst>
                                </p:cTn>
                              </p:par>
                              <p:par>
                                <p:cTn id="392" presetID="10" presetClass="exit" presetSubtype="0" fill="hold" grpId="3" nodeType="withEffect">
                                  <p:stCondLst>
                                    <p:cond delay="3500"/>
                                  </p:stCondLst>
                                  <p:childTnLst>
                                    <p:animEffect transition="out" filter="fade">
                                      <p:cBhvr>
                                        <p:cTn id="393" dur="750"/>
                                        <p:tgtEl>
                                          <p:spTgt spid="121"/>
                                        </p:tgtEl>
                                      </p:cBhvr>
                                    </p:animEffect>
                                    <p:set>
                                      <p:cBhvr>
                                        <p:cTn id="394" dur="1" fill="hold">
                                          <p:stCondLst>
                                            <p:cond delay="749"/>
                                          </p:stCondLst>
                                        </p:cTn>
                                        <p:tgtEl>
                                          <p:spTgt spid="121"/>
                                        </p:tgtEl>
                                        <p:attrNameLst>
                                          <p:attrName>style.visibility</p:attrName>
                                        </p:attrNameLst>
                                      </p:cBhvr>
                                      <p:to>
                                        <p:strVal val="hidden"/>
                                      </p:to>
                                    </p:set>
                                  </p:childTnLst>
                                </p:cTn>
                              </p:par>
                              <p:par>
                                <p:cTn id="395" presetID="10" presetClass="entr" presetSubtype="0" fill="hold" grpId="4" nodeType="withEffect">
                                  <p:stCondLst>
                                    <p:cond delay="5750"/>
                                  </p:stCondLst>
                                  <p:childTnLst>
                                    <p:set>
                                      <p:cBhvr>
                                        <p:cTn id="396" dur="1" fill="hold">
                                          <p:stCondLst>
                                            <p:cond delay="0"/>
                                          </p:stCondLst>
                                        </p:cTn>
                                        <p:tgtEl>
                                          <p:spTgt spid="121"/>
                                        </p:tgtEl>
                                        <p:attrNameLst>
                                          <p:attrName>style.visibility</p:attrName>
                                        </p:attrNameLst>
                                      </p:cBhvr>
                                      <p:to>
                                        <p:strVal val="visible"/>
                                      </p:to>
                                    </p:set>
                                    <p:animEffect transition="in" filter="fade">
                                      <p:cBhvr>
                                        <p:cTn id="397" dur="750"/>
                                        <p:tgtEl>
                                          <p:spTgt spid="121"/>
                                        </p:tgtEl>
                                      </p:cBhvr>
                                    </p:animEffect>
                                  </p:childTnLst>
                                </p:cTn>
                              </p:par>
                              <p:par>
                                <p:cTn id="398" presetID="10" presetClass="exit" presetSubtype="0" fill="hold" grpId="5" nodeType="withEffect">
                                  <p:stCondLst>
                                    <p:cond delay="6500"/>
                                  </p:stCondLst>
                                  <p:childTnLst>
                                    <p:animEffect transition="out" filter="fade">
                                      <p:cBhvr>
                                        <p:cTn id="399" dur="750"/>
                                        <p:tgtEl>
                                          <p:spTgt spid="121"/>
                                        </p:tgtEl>
                                      </p:cBhvr>
                                    </p:animEffect>
                                    <p:set>
                                      <p:cBhvr>
                                        <p:cTn id="400" dur="1" fill="hold">
                                          <p:stCondLst>
                                            <p:cond delay="749"/>
                                          </p:stCondLst>
                                        </p:cTn>
                                        <p:tgtEl>
                                          <p:spTgt spid="121"/>
                                        </p:tgtEl>
                                        <p:attrNameLst>
                                          <p:attrName>style.visibility</p:attrName>
                                        </p:attrNameLst>
                                      </p:cBhvr>
                                      <p:to>
                                        <p:strVal val="hidden"/>
                                      </p:to>
                                    </p:set>
                                  </p:childTnLst>
                                </p:cTn>
                              </p:par>
                              <p:par>
                                <p:cTn id="401" presetID="10" presetClass="entr" presetSubtype="0" fill="hold" grpId="0" nodeType="withEffect">
                                  <p:stCondLst>
                                    <p:cond delay="1250"/>
                                  </p:stCondLst>
                                  <p:childTnLst>
                                    <p:set>
                                      <p:cBhvr>
                                        <p:cTn id="402" dur="1" fill="hold">
                                          <p:stCondLst>
                                            <p:cond delay="0"/>
                                          </p:stCondLst>
                                        </p:cTn>
                                        <p:tgtEl>
                                          <p:spTgt spid="122"/>
                                        </p:tgtEl>
                                        <p:attrNameLst>
                                          <p:attrName>style.visibility</p:attrName>
                                        </p:attrNameLst>
                                      </p:cBhvr>
                                      <p:to>
                                        <p:strVal val="visible"/>
                                      </p:to>
                                    </p:set>
                                    <p:animEffect transition="in" filter="fade">
                                      <p:cBhvr>
                                        <p:cTn id="403" dur="750"/>
                                        <p:tgtEl>
                                          <p:spTgt spid="122"/>
                                        </p:tgtEl>
                                      </p:cBhvr>
                                    </p:animEffect>
                                  </p:childTnLst>
                                </p:cTn>
                              </p:par>
                              <p:par>
                                <p:cTn id="404" presetID="10" presetClass="exit" presetSubtype="0" fill="hold" grpId="1" nodeType="withEffect">
                                  <p:stCondLst>
                                    <p:cond delay="2000"/>
                                  </p:stCondLst>
                                  <p:childTnLst>
                                    <p:animEffect transition="out" filter="fade">
                                      <p:cBhvr>
                                        <p:cTn id="405" dur="750"/>
                                        <p:tgtEl>
                                          <p:spTgt spid="122"/>
                                        </p:tgtEl>
                                      </p:cBhvr>
                                    </p:animEffect>
                                    <p:set>
                                      <p:cBhvr>
                                        <p:cTn id="406" dur="1" fill="hold">
                                          <p:stCondLst>
                                            <p:cond delay="749"/>
                                          </p:stCondLst>
                                        </p:cTn>
                                        <p:tgtEl>
                                          <p:spTgt spid="122"/>
                                        </p:tgtEl>
                                        <p:attrNameLst>
                                          <p:attrName>style.visibility</p:attrName>
                                        </p:attrNameLst>
                                      </p:cBhvr>
                                      <p:to>
                                        <p:strVal val="hidden"/>
                                      </p:to>
                                    </p:set>
                                  </p:childTnLst>
                                </p:cTn>
                              </p:par>
                              <p:par>
                                <p:cTn id="407" presetID="10" presetClass="entr" presetSubtype="0" fill="hold" grpId="2" nodeType="withEffect">
                                  <p:stCondLst>
                                    <p:cond delay="4250"/>
                                  </p:stCondLst>
                                  <p:childTnLst>
                                    <p:set>
                                      <p:cBhvr>
                                        <p:cTn id="408" dur="1" fill="hold">
                                          <p:stCondLst>
                                            <p:cond delay="0"/>
                                          </p:stCondLst>
                                        </p:cTn>
                                        <p:tgtEl>
                                          <p:spTgt spid="122"/>
                                        </p:tgtEl>
                                        <p:attrNameLst>
                                          <p:attrName>style.visibility</p:attrName>
                                        </p:attrNameLst>
                                      </p:cBhvr>
                                      <p:to>
                                        <p:strVal val="visible"/>
                                      </p:to>
                                    </p:set>
                                    <p:animEffect transition="in" filter="fade">
                                      <p:cBhvr>
                                        <p:cTn id="409" dur="750"/>
                                        <p:tgtEl>
                                          <p:spTgt spid="122"/>
                                        </p:tgtEl>
                                      </p:cBhvr>
                                    </p:animEffect>
                                  </p:childTnLst>
                                </p:cTn>
                              </p:par>
                              <p:par>
                                <p:cTn id="410" presetID="10" presetClass="exit" presetSubtype="0" fill="hold" grpId="3" nodeType="withEffect">
                                  <p:stCondLst>
                                    <p:cond delay="5000"/>
                                  </p:stCondLst>
                                  <p:childTnLst>
                                    <p:animEffect transition="out" filter="fade">
                                      <p:cBhvr>
                                        <p:cTn id="411" dur="750"/>
                                        <p:tgtEl>
                                          <p:spTgt spid="122"/>
                                        </p:tgtEl>
                                      </p:cBhvr>
                                    </p:animEffect>
                                    <p:set>
                                      <p:cBhvr>
                                        <p:cTn id="412" dur="1" fill="hold">
                                          <p:stCondLst>
                                            <p:cond delay="749"/>
                                          </p:stCondLst>
                                        </p:cTn>
                                        <p:tgtEl>
                                          <p:spTgt spid="122"/>
                                        </p:tgtEl>
                                        <p:attrNameLst>
                                          <p:attrName>style.visibility</p:attrName>
                                        </p:attrNameLst>
                                      </p:cBhvr>
                                      <p:to>
                                        <p:strVal val="hidden"/>
                                      </p:to>
                                    </p:set>
                                  </p:childTnLst>
                                </p:cTn>
                              </p:par>
                              <p:par>
                                <p:cTn id="413" presetID="10" presetClass="entr" presetSubtype="0" fill="hold" grpId="4" nodeType="withEffect">
                                  <p:stCondLst>
                                    <p:cond delay="7250"/>
                                  </p:stCondLst>
                                  <p:childTnLst>
                                    <p:set>
                                      <p:cBhvr>
                                        <p:cTn id="414" dur="1" fill="hold">
                                          <p:stCondLst>
                                            <p:cond delay="0"/>
                                          </p:stCondLst>
                                        </p:cTn>
                                        <p:tgtEl>
                                          <p:spTgt spid="122"/>
                                        </p:tgtEl>
                                        <p:attrNameLst>
                                          <p:attrName>style.visibility</p:attrName>
                                        </p:attrNameLst>
                                      </p:cBhvr>
                                      <p:to>
                                        <p:strVal val="visible"/>
                                      </p:to>
                                    </p:set>
                                    <p:animEffect transition="in" filter="fade">
                                      <p:cBhvr>
                                        <p:cTn id="415" dur="750"/>
                                        <p:tgtEl>
                                          <p:spTgt spid="122"/>
                                        </p:tgtEl>
                                      </p:cBhvr>
                                    </p:animEffect>
                                  </p:childTnLst>
                                </p:cTn>
                              </p:par>
                              <p:par>
                                <p:cTn id="416" presetID="10" presetClass="exit" presetSubtype="0" fill="hold" grpId="5" nodeType="withEffect">
                                  <p:stCondLst>
                                    <p:cond delay="8000"/>
                                  </p:stCondLst>
                                  <p:childTnLst>
                                    <p:animEffect transition="out" filter="fade">
                                      <p:cBhvr>
                                        <p:cTn id="417" dur="750"/>
                                        <p:tgtEl>
                                          <p:spTgt spid="122"/>
                                        </p:tgtEl>
                                      </p:cBhvr>
                                    </p:animEffect>
                                    <p:set>
                                      <p:cBhvr>
                                        <p:cTn id="418" dur="1" fill="hold">
                                          <p:stCondLst>
                                            <p:cond delay="749"/>
                                          </p:stCondLst>
                                        </p:cTn>
                                        <p:tgtEl>
                                          <p:spTgt spid="122"/>
                                        </p:tgtEl>
                                        <p:attrNameLst>
                                          <p:attrName>style.visibility</p:attrName>
                                        </p:attrNameLst>
                                      </p:cBhvr>
                                      <p:to>
                                        <p:strVal val="hidden"/>
                                      </p:to>
                                    </p:set>
                                  </p:childTnLst>
                                </p:cTn>
                              </p:par>
                              <p:par>
                                <p:cTn id="419" presetID="10" presetClass="entr" presetSubtype="0" fill="hold" grpId="0" nodeType="withEffect">
                                  <p:stCondLst>
                                    <p:cond delay="0"/>
                                  </p:stCondLst>
                                  <p:childTnLst>
                                    <p:set>
                                      <p:cBhvr>
                                        <p:cTn id="420" dur="1" fill="hold">
                                          <p:stCondLst>
                                            <p:cond delay="0"/>
                                          </p:stCondLst>
                                        </p:cTn>
                                        <p:tgtEl>
                                          <p:spTgt spid="377"/>
                                        </p:tgtEl>
                                        <p:attrNameLst>
                                          <p:attrName>style.visibility</p:attrName>
                                        </p:attrNameLst>
                                      </p:cBhvr>
                                      <p:to>
                                        <p:strVal val="visible"/>
                                      </p:to>
                                    </p:set>
                                    <p:animEffect transition="in" filter="fade">
                                      <p:cBhvr>
                                        <p:cTn id="421" dur="750"/>
                                        <p:tgtEl>
                                          <p:spTgt spid="377"/>
                                        </p:tgtEl>
                                      </p:cBhvr>
                                    </p:animEffect>
                                  </p:childTnLst>
                                </p:cTn>
                              </p:par>
                              <p:par>
                                <p:cTn id="422" presetID="10" presetClass="exit" presetSubtype="0" fill="hold" grpId="1" nodeType="withEffect">
                                  <p:stCondLst>
                                    <p:cond delay="500"/>
                                  </p:stCondLst>
                                  <p:childTnLst>
                                    <p:animEffect transition="out" filter="fade">
                                      <p:cBhvr>
                                        <p:cTn id="423" dur="750"/>
                                        <p:tgtEl>
                                          <p:spTgt spid="377"/>
                                        </p:tgtEl>
                                      </p:cBhvr>
                                    </p:animEffect>
                                    <p:set>
                                      <p:cBhvr>
                                        <p:cTn id="424" dur="1" fill="hold">
                                          <p:stCondLst>
                                            <p:cond delay="749"/>
                                          </p:stCondLst>
                                        </p:cTn>
                                        <p:tgtEl>
                                          <p:spTgt spid="377"/>
                                        </p:tgtEl>
                                        <p:attrNameLst>
                                          <p:attrName>style.visibility</p:attrName>
                                        </p:attrNameLst>
                                      </p:cBhvr>
                                      <p:to>
                                        <p:strVal val="hidden"/>
                                      </p:to>
                                    </p:set>
                                  </p:childTnLst>
                                </p:cTn>
                              </p:par>
                              <p:par>
                                <p:cTn id="425" presetID="10" presetClass="entr" presetSubtype="0" fill="hold" grpId="2" nodeType="withEffect">
                                  <p:stCondLst>
                                    <p:cond delay="2750"/>
                                  </p:stCondLst>
                                  <p:childTnLst>
                                    <p:set>
                                      <p:cBhvr>
                                        <p:cTn id="426" dur="1" fill="hold">
                                          <p:stCondLst>
                                            <p:cond delay="0"/>
                                          </p:stCondLst>
                                        </p:cTn>
                                        <p:tgtEl>
                                          <p:spTgt spid="377"/>
                                        </p:tgtEl>
                                        <p:attrNameLst>
                                          <p:attrName>style.visibility</p:attrName>
                                        </p:attrNameLst>
                                      </p:cBhvr>
                                      <p:to>
                                        <p:strVal val="visible"/>
                                      </p:to>
                                    </p:set>
                                    <p:animEffect transition="in" filter="fade">
                                      <p:cBhvr>
                                        <p:cTn id="427" dur="750"/>
                                        <p:tgtEl>
                                          <p:spTgt spid="377"/>
                                        </p:tgtEl>
                                      </p:cBhvr>
                                    </p:animEffect>
                                  </p:childTnLst>
                                </p:cTn>
                              </p:par>
                              <p:par>
                                <p:cTn id="428" presetID="10" presetClass="exit" presetSubtype="0" fill="hold" grpId="3" nodeType="withEffect">
                                  <p:stCondLst>
                                    <p:cond delay="3500"/>
                                  </p:stCondLst>
                                  <p:childTnLst>
                                    <p:animEffect transition="out" filter="fade">
                                      <p:cBhvr>
                                        <p:cTn id="429" dur="750"/>
                                        <p:tgtEl>
                                          <p:spTgt spid="377"/>
                                        </p:tgtEl>
                                      </p:cBhvr>
                                    </p:animEffect>
                                    <p:set>
                                      <p:cBhvr>
                                        <p:cTn id="430" dur="1" fill="hold">
                                          <p:stCondLst>
                                            <p:cond delay="749"/>
                                          </p:stCondLst>
                                        </p:cTn>
                                        <p:tgtEl>
                                          <p:spTgt spid="377"/>
                                        </p:tgtEl>
                                        <p:attrNameLst>
                                          <p:attrName>style.visibility</p:attrName>
                                        </p:attrNameLst>
                                      </p:cBhvr>
                                      <p:to>
                                        <p:strVal val="hidden"/>
                                      </p:to>
                                    </p:set>
                                  </p:childTnLst>
                                </p:cTn>
                              </p:par>
                              <p:par>
                                <p:cTn id="431" presetID="10" presetClass="entr" presetSubtype="0" fill="hold" grpId="4" nodeType="withEffect">
                                  <p:stCondLst>
                                    <p:cond delay="5750"/>
                                  </p:stCondLst>
                                  <p:childTnLst>
                                    <p:set>
                                      <p:cBhvr>
                                        <p:cTn id="432" dur="1" fill="hold">
                                          <p:stCondLst>
                                            <p:cond delay="0"/>
                                          </p:stCondLst>
                                        </p:cTn>
                                        <p:tgtEl>
                                          <p:spTgt spid="377"/>
                                        </p:tgtEl>
                                        <p:attrNameLst>
                                          <p:attrName>style.visibility</p:attrName>
                                        </p:attrNameLst>
                                      </p:cBhvr>
                                      <p:to>
                                        <p:strVal val="visible"/>
                                      </p:to>
                                    </p:set>
                                    <p:animEffect transition="in" filter="fade">
                                      <p:cBhvr>
                                        <p:cTn id="433" dur="750"/>
                                        <p:tgtEl>
                                          <p:spTgt spid="377"/>
                                        </p:tgtEl>
                                      </p:cBhvr>
                                    </p:animEffect>
                                  </p:childTnLst>
                                </p:cTn>
                              </p:par>
                              <p:par>
                                <p:cTn id="434" presetID="10" presetClass="exit" presetSubtype="0" fill="hold" grpId="5" nodeType="withEffect">
                                  <p:stCondLst>
                                    <p:cond delay="6500"/>
                                  </p:stCondLst>
                                  <p:childTnLst>
                                    <p:animEffect transition="out" filter="fade">
                                      <p:cBhvr>
                                        <p:cTn id="435" dur="750"/>
                                        <p:tgtEl>
                                          <p:spTgt spid="377"/>
                                        </p:tgtEl>
                                      </p:cBhvr>
                                    </p:animEffect>
                                    <p:set>
                                      <p:cBhvr>
                                        <p:cTn id="436" dur="1" fill="hold">
                                          <p:stCondLst>
                                            <p:cond delay="749"/>
                                          </p:stCondLst>
                                        </p:cTn>
                                        <p:tgtEl>
                                          <p:spTgt spid="377"/>
                                        </p:tgtEl>
                                        <p:attrNameLst>
                                          <p:attrName>style.visibility</p:attrName>
                                        </p:attrNameLst>
                                      </p:cBhvr>
                                      <p:to>
                                        <p:strVal val="hidden"/>
                                      </p:to>
                                    </p:set>
                                  </p:childTnLst>
                                </p:cTn>
                              </p:par>
                              <p:par>
                                <p:cTn id="437" presetID="22" presetClass="entr" presetSubtype="8" fill="hold" grpId="0" nodeType="withEffect">
                                  <p:stCondLst>
                                    <p:cond delay="1000"/>
                                  </p:stCondLst>
                                  <p:childTnLst>
                                    <p:set>
                                      <p:cBhvr>
                                        <p:cTn id="438" dur="1" fill="hold">
                                          <p:stCondLst>
                                            <p:cond delay="0"/>
                                          </p:stCondLst>
                                        </p:cTn>
                                        <p:tgtEl>
                                          <p:spTgt spid="378"/>
                                        </p:tgtEl>
                                        <p:attrNameLst>
                                          <p:attrName>style.visibility</p:attrName>
                                        </p:attrNameLst>
                                      </p:cBhvr>
                                      <p:to>
                                        <p:strVal val="visible"/>
                                      </p:to>
                                    </p:set>
                                    <p:animEffect transition="in" filter="wipe(left)">
                                      <p:cBhvr>
                                        <p:cTn id="439"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p:bldP spid="100" grpId="0" animBg="1"/>
      <p:bldP spid="100" grpId="1" animBg="1"/>
      <p:bldP spid="100" grpId="2" animBg="1"/>
      <p:bldP spid="100" grpId="3" animBg="1"/>
      <p:bldP spid="100" grpId="4" animBg="1"/>
      <p:bldP spid="100" grpId="5" animBg="1"/>
      <p:bldP spid="101" grpId="0" animBg="1"/>
      <p:bldP spid="101" grpId="1" animBg="1"/>
      <p:bldP spid="101" grpId="2" animBg="1"/>
      <p:bldP spid="101" grpId="3" animBg="1"/>
      <p:bldP spid="101" grpId="4" animBg="1"/>
      <p:bldP spid="101" grpId="5" animBg="1"/>
      <p:bldP spid="102" grpId="0" animBg="1"/>
      <p:bldP spid="102" grpId="1" animBg="1"/>
      <p:bldP spid="102" grpId="2" animBg="1"/>
      <p:bldP spid="102" grpId="3" animBg="1"/>
      <p:bldP spid="102" grpId="4" animBg="1"/>
      <p:bldP spid="102" grpId="5" animBg="1"/>
      <p:bldP spid="103" grpId="0" animBg="1"/>
      <p:bldP spid="103" grpId="1" animBg="1"/>
      <p:bldP spid="103" grpId="2" animBg="1"/>
      <p:bldP spid="103" grpId="3" animBg="1"/>
      <p:bldP spid="103" grpId="4" animBg="1"/>
      <p:bldP spid="103" grpId="5" animBg="1"/>
      <p:bldP spid="104" grpId="0" animBg="1"/>
      <p:bldP spid="104" grpId="1" animBg="1"/>
      <p:bldP spid="104" grpId="2" animBg="1"/>
      <p:bldP spid="104" grpId="3" animBg="1"/>
      <p:bldP spid="104" grpId="4" animBg="1"/>
      <p:bldP spid="104" grpId="5" animBg="1"/>
      <p:bldP spid="105" grpId="0" animBg="1"/>
      <p:bldP spid="105" grpId="1" animBg="1"/>
      <p:bldP spid="105" grpId="2" animBg="1"/>
      <p:bldP spid="105" grpId="3" animBg="1"/>
      <p:bldP spid="105" grpId="4" animBg="1"/>
      <p:bldP spid="105" grpId="5" animBg="1"/>
      <p:bldP spid="106" grpId="0" animBg="1"/>
      <p:bldP spid="106" grpId="1" animBg="1"/>
      <p:bldP spid="106" grpId="2" animBg="1"/>
      <p:bldP spid="106" grpId="3" animBg="1"/>
      <p:bldP spid="106" grpId="4" animBg="1"/>
      <p:bldP spid="106" grpId="5" animBg="1"/>
      <p:bldP spid="107" grpId="0" animBg="1"/>
      <p:bldP spid="107" grpId="1" animBg="1"/>
      <p:bldP spid="107" grpId="2" animBg="1"/>
      <p:bldP spid="107" grpId="3" animBg="1"/>
      <p:bldP spid="107" grpId="4" animBg="1"/>
      <p:bldP spid="107" grpId="5" animBg="1"/>
      <p:bldP spid="108" grpId="0" animBg="1"/>
      <p:bldP spid="108" grpId="1" animBg="1"/>
      <p:bldP spid="108" grpId="2" animBg="1"/>
      <p:bldP spid="108" grpId="3" animBg="1"/>
      <p:bldP spid="108" grpId="4" animBg="1"/>
      <p:bldP spid="108" grpId="5" animBg="1"/>
      <p:bldP spid="109" grpId="0" animBg="1"/>
      <p:bldP spid="109" grpId="1" animBg="1"/>
      <p:bldP spid="109" grpId="2" animBg="1"/>
      <p:bldP spid="109" grpId="3" animBg="1"/>
      <p:bldP spid="109" grpId="4" animBg="1"/>
      <p:bldP spid="109" grpId="5" animBg="1"/>
      <p:bldP spid="110" grpId="0" animBg="1"/>
      <p:bldP spid="110" grpId="1" animBg="1"/>
      <p:bldP spid="110" grpId="2" animBg="1"/>
      <p:bldP spid="110" grpId="3" animBg="1"/>
      <p:bldP spid="110" grpId="4" animBg="1"/>
      <p:bldP spid="110" grpId="5" animBg="1"/>
      <p:bldP spid="111" grpId="0" animBg="1"/>
      <p:bldP spid="111" grpId="1" animBg="1"/>
      <p:bldP spid="111" grpId="2" animBg="1"/>
      <p:bldP spid="111" grpId="3" animBg="1"/>
      <p:bldP spid="111" grpId="4" animBg="1"/>
      <p:bldP spid="111" grpId="5" animBg="1"/>
      <p:bldP spid="112" grpId="0" animBg="1"/>
      <p:bldP spid="112" grpId="1" animBg="1"/>
      <p:bldP spid="112" grpId="2" animBg="1"/>
      <p:bldP spid="112" grpId="3" animBg="1"/>
      <p:bldP spid="112" grpId="4" animBg="1"/>
      <p:bldP spid="112" grpId="5" animBg="1"/>
      <p:bldP spid="113" grpId="0" animBg="1"/>
      <p:bldP spid="113" grpId="1" animBg="1"/>
      <p:bldP spid="113" grpId="2" animBg="1"/>
      <p:bldP spid="113" grpId="3" animBg="1"/>
      <p:bldP spid="113" grpId="4" animBg="1"/>
      <p:bldP spid="113" grpId="5" animBg="1"/>
      <p:bldP spid="114" grpId="0" animBg="1"/>
      <p:bldP spid="114" grpId="1" animBg="1"/>
      <p:bldP spid="114" grpId="2" animBg="1"/>
      <p:bldP spid="114" grpId="3" animBg="1"/>
      <p:bldP spid="114" grpId="4" animBg="1"/>
      <p:bldP spid="114" grpId="5" animBg="1"/>
      <p:bldP spid="115" grpId="0" animBg="1"/>
      <p:bldP spid="115" grpId="1" animBg="1"/>
      <p:bldP spid="115" grpId="2" animBg="1"/>
      <p:bldP spid="115" grpId="3" animBg="1"/>
      <p:bldP spid="115" grpId="4" animBg="1"/>
      <p:bldP spid="115" grpId="5" animBg="1"/>
      <p:bldP spid="116" grpId="0" animBg="1"/>
      <p:bldP spid="116" grpId="1" animBg="1"/>
      <p:bldP spid="116" grpId="2" animBg="1"/>
      <p:bldP spid="116" grpId="3" animBg="1"/>
      <p:bldP spid="116" grpId="4" animBg="1"/>
      <p:bldP spid="116" grpId="5" animBg="1"/>
      <p:bldP spid="117" grpId="0" animBg="1"/>
      <p:bldP spid="117" grpId="1" animBg="1"/>
      <p:bldP spid="117" grpId="2" animBg="1"/>
      <p:bldP spid="117" grpId="3" animBg="1"/>
      <p:bldP spid="117" grpId="4" animBg="1"/>
      <p:bldP spid="117" grpId="5" animBg="1"/>
      <p:bldP spid="118" grpId="0" animBg="1"/>
      <p:bldP spid="118" grpId="1" animBg="1"/>
      <p:bldP spid="118" grpId="2" animBg="1"/>
      <p:bldP spid="118" grpId="3" animBg="1"/>
      <p:bldP spid="118" grpId="4" animBg="1"/>
      <p:bldP spid="118" grpId="5" animBg="1"/>
      <p:bldP spid="119" grpId="0" animBg="1"/>
      <p:bldP spid="119" grpId="1" animBg="1"/>
      <p:bldP spid="119" grpId="2" animBg="1"/>
      <p:bldP spid="119" grpId="3" animBg="1"/>
      <p:bldP spid="119" grpId="4" animBg="1"/>
      <p:bldP spid="119" grpId="5" animBg="1"/>
      <p:bldP spid="120" grpId="0" animBg="1"/>
      <p:bldP spid="120" grpId="1" animBg="1"/>
      <p:bldP spid="120" grpId="2" animBg="1"/>
      <p:bldP spid="120" grpId="3" animBg="1"/>
      <p:bldP spid="120" grpId="4" animBg="1"/>
      <p:bldP spid="120" grpId="5" animBg="1"/>
      <p:bldP spid="121" grpId="0" animBg="1"/>
      <p:bldP spid="121" grpId="1" animBg="1"/>
      <p:bldP spid="121" grpId="2" animBg="1"/>
      <p:bldP spid="121" grpId="3" animBg="1"/>
      <p:bldP spid="121" grpId="4" animBg="1"/>
      <p:bldP spid="121" grpId="5" animBg="1"/>
      <p:bldP spid="122" grpId="0" animBg="1"/>
      <p:bldP spid="122" grpId="1" animBg="1"/>
      <p:bldP spid="122" grpId="2" animBg="1"/>
      <p:bldP spid="122" grpId="3" animBg="1"/>
      <p:bldP spid="122" grpId="4" animBg="1"/>
      <p:bldP spid="122" grpId="5" animBg="1"/>
      <p:bldP spid="377" grpId="0" animBg="1"/>
      <p:bldP spid="377" grpId="1" animBg="1"/>
      <p:bldP spid="377" grpId="2" animBg="1"/>
      <p:bldP spid="377" grpId="3" animBg="1"/>
      <p:bldP spid="377" grpId="4" animBg="1"/>
      <p:bldP spid="377" grpId="5"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E3A9D">
            <a:alpha val="51765"/>
          </a:srgb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Rectangle: Rounded Corners 11">
            <a:extLst>
              <a:ext uri="{FF2B5EF4-FFF2-40B4-BE49-F238E27FC236}">
                <a16:creationId xmlns="" xmlns:a16="http://schemas.microsoft.com/office/drawing/2014/main" id="{9C32A03A-AADF-4BE9-8DD2-13F501530B1D}"/>
              </a:ext>
            </a:extLst>
          </p:cNvPr>
          <p:cNvSpPr/>
          <p:nvPr/>
        </p:nvSpPr>
        <p:spPr>
          <a:xfrm>
            <a:off x="-20320" y="-194642"/>
            <a:ext cx="12212320" cy="164752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a:t>
            </a:r>
            <a:r>
              <a:rPr lang="en-US" sz="6000">
                <a:solidFill>
                  <a:prstClr val="white"/>
                </a:solidFill>
                <a:latin typeface="Bebas Neue" panose="020B0606020202050201" pitchFamily="34" charset="0"/>
              </a:rPr>
              <a:t>Đ</a:t>
            </a:r>
            <a:r>
              <a:rPr lang="en-US" sz="6000" smtClean="0">
                <a:solidFill>
                  <a:prstClr val="white"/>
                </a:solidFill>
                <a:latin typeface="Bebas Neue" panose="020B0606020202050201" pitchFamily="34" charset="0"/>
              </a:rPr>
              <a:t>ăng </a:t>
            </a:r>
            <a:r>
              <a:rPr lang="en-US" sz="6000">
                <a:solidFill>
                  <a:prstClr val="white"/>
                </a:solidFill>
                <a:latin typeface="Bebas Neue" panose="020B0606020202050201" pitchFamily="34" charset="0"/>
              </a:rPr>
              <a:t>N</a:t>
            </a:r>
            <a:r>
              <a:rPr lang="en-US" sz="6000" smtClean="0">
                <a:solidFill>
                  <a:prstClr val="white"/>
                </a:solidFill>
                <a:latin typeface="Bebas Neue" panose="020B0606020202050201" pitchFamily="34" charset="0"/>
              </a:rPr>
              <a:t>hập</a:t>
            </a:r>
            <a:endParaRPr lang="id-ID" sz="6000" dirty="0">
              <a:solidFill>
                <a:prstClr val="white"/>
              </a:solidFill>
              <a:latin typeface="Bebas Neue" panose="020B0606020202050201" pitchFamily="34" charset="0"/>
            </a:endParaRPr>
          </a:p>
        </p:txBody>
      </p:sp>
      <p:grpSp>
        <p:nvGrpSpPr>
          <p:cNvPr id="2" name="Group 1"/>
          <p:cNvGrpSpPr/>
          <p:nvPr/>
        </p:nvGrpSpPr>
        <p:grpSpPr>
          <a:xfrm>
            <a:off x="3765420" y="2980164"/>
            <a:ext cx="4664092" cy="1589706"/>
            <a:chOff x="3780148" y="2639505"/>
            <a:chExt cx="4664092" cy="1589706"/>
          </a:xfrm>
        </p:grpSpPr>
        <p:pic>
          <p:nvPicPr>
            <p:cNvPr id="32" name="Picture 31"/>
            <p:cNvPicPr>
              <a:picLocks noChangeAspect="1"/>
            </p:cNvPicPr>
            <p:nvPr/>
          </p:nvPicPr>
          <p:blipFill rotWithShape="1">
            <a:blip r:embed="rId2"/>
            <a:srcRect l="689" t="669"/>
            <a:stretch/>
          </p:blipFill>
          <p:spPr>
            <a:xfrm>
              <a:off x="3780148" y="2639505"/>
              <a:ext cx="4664092" cy="1589706"/>
            </a:xfrm>
            <a:prstGeom prst="rect">
              <a:avLst/>
            </a:prstGeom>
          </p:spPr>
        </p:pic>
        <p:sp>
          <p:nvSpPr>
            <p:cNvPr id="33" name="TextBox 32"/>
            <p:cNvSpPr txBox="1"/>
            <p:nvPr/>
          </p:nvSpPr>
          <p:spPr>
            <a:xfrm>
              <a:off x="4284414" y="3095804"/>
              <a:ext cx="1317810" cy="338554"/>
            </a:xfrm>
            <a:prstGeom prst="rect">
              <a:avLst/>
            </a:prstGeom>
            <a:solidFill>
              <a:srgbClr val="F0F0F0"/>
            </a:solidFill>
          </p:spPr>
          <p:txBody>
            <a:bodyPr wrap="square" rtlCol="0">
              <a:spAutoFit/>
            </a:bodyPr>
            <a:lstStyle/>
            <a:p>
              <a:r>
                <a:rPr lang="en-US" sz="1600" smtClean="0"/>
                <a:t>Mã tài khoản</a:t>
              </a:r>
              <a:endParaRPr lang="en-US" sz="1600"/>
            </a:p>
          </p:txBody>
        </p:sp>
        <p:sp>
          <p:nvSpPr>
            <p:cNvPr id="34" name="TextBox 33"/>
            <p:cNvSpPr txBox="1"/>
            <p:nvPr/>
          </p:nvSpPr>
          <p:spPr>
            <a:xfrm>
              <a:off x="4290510" y="3403878"/>
              <a:ext cx="1317810" cy="338554"/>
            </a:xfrm>
            <a:prstGeom prst="rect">
              <a:avLst/>
            </a:prstGeom>
            <a:solidFill>
              <a:srgbClr val="F0F0F0"/>
            </a:solidFill>
          </p:spPr>
          <p:txBody>
            <a:bodyPr wrap="square" rtlCol="0">
              <a:spAutoFit/>
            </a:bodyPr>
            <a:lstStyle/>
            <a:p>
              <a:r>
                <a:rPr lang="en-US" sz="1600" smtClean="0"/>
                <a:t>Mật khẩu</a:t>
              </a:r>
              <a:endParaRPr lang="en-US" sz="1600"/>
            </a:p>
          </p:txBody>
        </p:sp>
      </p:grpSp>
      <p:sp>
        <p:nvSpPr>
          <p:cNvPr id="3" name="TextBox 2"/>
          <p:cNvSpPr txBox="1"/>
          <p:nvPr/>
        </p:nvSpPr>
        <p:spPr>
          <a:xfrm>
            <a:off x="2480554" y="3336586"/>
            <a:ext cx="8093420" cy="1200330"/>
          </a:xfrm>
          <a:prstGeom prst="rect">
            <a:avLst/>
          </a:prstGeom>
          <a:noFill/>
        </p:spPr>
        <p:txBody>
          <a:bodyPr wrap="square" rtlCol="0">
            <a:spAutoFit/>
          </a:bodyPr>
          <a:lstStyle/>
          <a:p>
            <a:pPr algn="r"/>
            <a:r>
              <a:rPr lang="en-US" b="1" smtClean="0"/>
              <a:t>1.Textbox </a:t>
            </a:r>
            <a:r>
              <a:rPr lang="en-US" b="1"/>
              <a:t>thực hiện nhập thông tin mã tài khoản và mật khẩu để đăng </a:t>
            </a:r>
            <a:r>
              <a:rPr lang="en-US" b="1" smtClean="0"/>
              <a:t>nhập.</a:t>
            </a:r>
          </a:p>
          <a:p>
            <a:pPr algn="just"/>
            <a:endParaRPr lang="en-US" b="1"/>
          </a:p>
          <a:p>
            <a:r>
              <a:rPr lang="en-US" b="1"/>
              <a:t>2. Button thực hiện các chức năng tìm sách, đăng nhập và thoát form.</a:t>
            </a:r>
          </a:p>
          <a:p>
            <a:pPr algn="just"/>
            <a:endParaRPr lang="en-US" b="1"/>
          </a:p>
        </p:txBody>
      </p:sp>
      <p:sp>
        <p:nvSpPr>
          <p:cNvPr id="11" name="Oval Callout 10"/>
          <p:cNvSpPr/>
          <p:nvPr/>
        </p:nvSpPr>
        <p:spPr>
          <a:xfrm>
            <a:off x="6968646" y="2008731"/>
            <a:ext cx="347472" cy="30135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1</a:t>
            </a:r>
            <a:endParaRPr lang="en-US" b="1">
              <a:solidFill>
                <a:schemeClr val="tx1"/>
              </a:solidFill>
            </a:endParaRPr>
          </a:p>
        </p:txBody>
      </p:sp>
      <p:sp>
        <p:nvSpPr>
          <p:cNvPr id="13" name="Oval Callout 12"/>
          <p:cNvSpPr/>
          <p:nvPr/>
        </p:nvSpPr>
        <p:spPr>
          <a:xfrm flipH="1">
            <a:off x="4085617" y="2600096"/>
            <a:ext cx="350316" cy="296029"/>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2</a:t>
            </a:r>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490" t="30478" r="44400" b="46034"/>
          <a:stretch/>
        </p:blipFill>
        <p:spPr>
          <a:xfrm rot="1273599">
            <a:off x="6878223" y="2168354"/>
            <a:ext cx="3601367" cy="1009984"/>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l="64155" t="71699" b="4813"/>
          <a:stretch/>
        </p:blipFill>
        <p:spPr>
          <a:xfrm rot="6367382" flipV="1">
            <a:off x="2312283" y="2865438"/>
            <a:ext cx="2124553" cy="1020687"/>
          </a:xfrm>
          <a:prstGeom prst="rect">
            <a:avLst/>
          </a:prstGeom>
        </p:spPr>
      </p:pic>
      <p:graphicFrame>
        <p:nvGraphicFramePr>
          <p:cNvPr id="18" name="Table 17"/>
          <p:cNvGraphicFramePr>
            <a:graphicFrameLocks noGrp="1"/>
          </p:cNvGraphicFramePr>
          <p:nvPr>
            <p:extLst>
              <p:ext uri="{D42A27DB-BD31-4B8C-83A1-F6EECF244321}">
                <p14:modId xmlns:p14="http://schemas.microsoft.com/office/powerpoint/2010/main" val="811004953"/>
              </p:ext>
            </p:extLst>
          </p:nvPr>
        </p:nvGraphicFramePr>
        <p:xfrm>
          <a:off x="3616961" y="4338319"/>
          <a:ext cx="4937760" cy="1595118"/>
        </p:xfrm>
        <a:graphic>
          <a:graphicData uri="http://schemas.openxmlformats.org/drawingml/2006/table">
            <a:tbl>
              <a:tblPr firstRow="1" firstCol="1" bandRow="1">
                <a:tableStyleId>{5C22544A-7EE6-4342-B048-85BDC9FD1C3A}</a:tableStyleId>
              </a:tblPr>
              <a:tblGrid>
                <a:gridCol w="569052"/>
                <a:gridCol w="1255788"/>
                <a:gridCol w="1255070"/>
                <a:gridCol w="1857850"/>
              </a:tblGrid>
              <a:tr h="531706">
                <a:tc>
                  <a:txBody>
                    <a:bodyPr/>
                    <a:lstStyle/>
                    <a:p>
                      <a:pPr marL="36195" algn="just">
                        <a:lnSpc>
                          <a:spcPct val="150000"/>
                        </a:lnSpc>
                        <a:spcAft>
                          <a:spcPts val="0"/>
                        </a:spcAft>
                      </a:pPr>
                      <a:r>
                        <a:rPr lang="en-US" sz="1300">
                          <a:effectLst/>
                        </a:rPr>
                        <a:t>STT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Tên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Kiểu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Ý nghĩa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31706">
                <a:tc>
                  <a:txBody>
                    <a:bodyPr/>
                    <a:lstStyle/>
                    <a:p>
                      <a:pPr algn="ctr">
                        <a:lnSpc>
                          <a:spcPct val="150000"/>
                        </a:lnSpc>
                        <a:spcAft>
                          <a:spcPts val="0"/>
                        </a:spcAft>
                      </a:pPr>
                      <a:r>
                        <a:rPr lang="en-US" sz="1300">
                          <a:effectLst/>
                        </a:rPr>
                        <a:t>1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txtmatk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1300">
                          <a:effectLst/>
                        </a:rPr>
                        <a:t>Mã tài khoản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31706">
                <a:tc>
                  <a:txBody>
                    <a:bodyPr/>
                    <a:lstStyle/>
                    <a:p>
                      <a:pPr algn="ctr">
                        <a:lnSpc>
                          <a:spcPct val="150000"/>
                        </a:lnSpc>
                        <a:spcAft>
                          <a:spcPts val="0"/>
                        </a:spcAft>
                      </a:pPr>
                      <a:r>
                        <a:rPr lang="en-US" sz="1300">
                          <a:effectLst/>
                        </a:rPr>
                        <a:t>2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txtmatkhau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Nvarchar(20)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1300">
                          <a:effectLst/>
                        </a:rPr>
                        <a:t>Mật khẩu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bl>
          </a:graphicData>
        </a:graphic>
      </p:graphicFrame>
      <p:sp>
        <p:nvSpPr>
          <p:cNvPr id="19" name="TextBox 18"/>
          <p:cNvSpPr txBox="1"/>
          <p:nvPr/>
        </p:nvSpPr>
        <p:spPr>
          <a:xfrm>
            <a:off x="1925650" y="2131796"/>
            <a:ext cx="4754880" cy="3831818"/>
          </a:xfrm>
          <a:prstGeom prst="rect">
            <a:avLst/>
          </a:prstGeom>
          <a:noFill/>
        </p:spPr>
        <p:txBody>
          <a:bodyPr wrap="square" rtlCol="0">
            <a:spAutoFit/>
          </a:bodyPr>
          <a:lstStyle/>
          <a:p>
            <a:pPr algn="just">
              <a:lnSpc>
                <a:spcPct val="150000"/>
              </a:lnSpc>
            </a:pPr>
            <a:r>
              <a:rPr lang="en-US" b="1" i="1"/>
              <a:t>Nhập</a:t>
            </a:r>
            <a:r>
              <a:rPr lang="en-US" b="1"/>
              <a:t>: nhập thông tin mã tài khoản và mật khẩu vào các ô textbox.</a:t>
            </a:r>
          </a:p>
          <a:p>
            <a:pPr algn="just">
              <a:lnSpc>
                <a:spcPct val="150000"/>
              </a:lnSpc>
            </a:pPr>
            <a:r>
              <a:rPr lang="en-US" b="1" i="1"/>
              <a:t>Xuất</a:t>
            </a:r>
            <a:r>
              <a:rPr lang="en-US" b="1"/>
              <a:t>: Đăng nhập vào hệ thống.</a:t>
            </a:r>
          </a:p>
          <a:p>
            <a:pPr algn="just">
              <a:lnSpc>
                <a:spcPct val="150000"/>
              </a:lnSpc>
            </a:pPr>
            <a:r>
              <a:rPr lang="en-US" b="1" i="1"/>
              <a:t>Thuật giải</a:t>
            </a:r>
            <a:r>
              <a:rPr lang="en-US" b="1"/>
              <a:t>: (Mã giả )  </a:t>
            </a:r>
          </a:p>
          <a:p>
            <a:pPr algn="just">
              <a:lnSpc>
                <a:spcPct val="150000"/>
              </a:lnSpc>
            </a:pPr>
            <a:r>
              <a:rPr lang="en-US" b="1"/>
              <a:t>IF Thông tin đúng THEN </a:t>
            </a:r>
          </a:p>
          <a:p>
            <a:pPr algn="just">
              <a:lnSpc>
                <a:spcPct val="150000"/>
              </a:lnSpc>
            </a:pPr>
            <a:r>
              <a:rPr lang="en-US" b="1" smtClean="0"/>
              <a:t>	Hiện </a:t>
            </a:r>
            <a:r>
              <a:rPr lang="en-US" b="1"/>
              <a:t>thị form chính hệ thống. </a:t>
            </a:r>
          </a:p>
          <a:p>
            <a:pPr algn="just">
              <a:lnSpc>
                <a:spcPct val="150000"/>
              </a:lnSpc>
            </a:pPr>
            <a:r>
              <a:rPr lang="en-US" b="1"/>
              <a:t>ELSE </a:t>
            </a:r>
          </a:p>
          <a:p>
            <a:pPr algn="just">
              <a:lnSpc>
                <a:spcPct val="150000"/>
              </a:lnSpc>
            </a:pPr>
            <a:r>
              <a:rPr lang="en-US" b="1" smtClean="0"/>
              <a:t>	Thông </a:t>
            </a:r>
            <a:r>
              <a:rPr lang="en-US" b="1"/>
              <a:t>báo đăng nhập lại. </a:t>
            </a:r>
          </a:p>
          <a:p>
            <a:pPr algn="just">
              <a:lnSpc>
                <a:spcPct val="150000"/>
              </a:lnSpc>
            </a:pPr>
            <a:r>
              <a:rPr lang="en-US" b="1"/>
              <a:t>END IF</a:t>
            </a:r>
          </a:p>
        </p:txBody>
      </p:sp>
      <p:pic>
        <p:nvPicPr>
          <p:cNvPr id="25" name="Picture 24"/>
          <p:cNvPicPr/>
          <p:nvPr/>
        </p:nvPicPr>
        <p:blipFill rotWithShape="1">
          <a:blip r:embed="rId5"/>
          <a:srcRect t="1294" r="14137" b="6132"/>
          <a:stretch/>
        </p:blipFill>
        <p:spPr bwMode="auto">
          <a:xfrm>
            <a:off x="6948155" y="2110462"/>
            <a:ext cx="3794760" cy="39297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6630793"/>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08333E-7 -2.96296E-6 L -0.00052 -0.20023 " pathEditMode="relative" rAng="0" ptsTypes="AA">
                                      <p:cBhvr>
                                        <p:cTn id="6" dur="2000" fill="hold"/>
                                        <p:tgtEl>
                                          <p:spTgt spid="2"/>
                                        </p:tgtEl>
                                        <p:attrNameLst>
                                          <p:attrName>ppt_x</p:attrName>
                                          <p:attrName>ppt_y</p:attrName>
                                        </p:attrNameLst>
                                      </p:cBhvr>
                                      <p:rCtr x="-26" y="-1002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750"/>
                                        <p:tgtEl>
                                          <p:spTgt spid="15"/>
                                        </p:tgtEl>
                                      </p:cBhvr>
                                    </p:animEffect>
                                  </p:childTnLst>
                                </p:cTn>
                              </p:par>
                              <p:par>
                                <p:cTn id="20" presetID="2" presetClass="entr" presetSubtype="8" fill="hold" nodeType="withEffect">
                                  <p:stCondLst>
                                    <p:cond delay="25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750"/>
                                        <p:tgtEl>
                                          <p:spTgt spid="17"/>
                                        </p:tgtEl>
                                      </p:cBhvr>
                                    </p:animEffect>
                                  </p:childTnLst>
                                </p:cTn>
                              </p:par>
                              <p:par>
                                <p:cTn id="29" presetID="2" presetClass="entr" presetSubtype="2" fill="hold" nodeType="withEffect">
                                  <p:stCondLst>
                                    <p:cond delay="25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nodeType="clickEffect">
                                  <p:stCondLst>
                                    <p:cond delay="0"/>
                                  </p:stCondLst>
                                  <p:childTnLst>
                                    <p:animEffect transition="out" filter="wipe(down)">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par>
                                <p:cTn id="43" presetID="22" presetClass="exit" presetSubtype="4" fill="hold" grpId="1" nodeType="withEffect">
                                  <p:stCondLst>
                                    <p:cond delay="0"/>
                                  </p:stCondLst>
                                  <p:childTnLst>
                                    <p:animEffect transition="out" filter="wipe(down)">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22" presetClass="exit" presetSubtype="4" fill="hold" grpId="1" nodeType="withEffect">
                                  <p:stCondLst>
                                    <p:cond delay="0"/>
                                  </p:stCondLst>
                                  <p:childTnLst>
                                    <p:animEffect transition="out" filter="wipe(down)">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22" presetClass="exit" presetSubtype="4" fill="hold" grpId="0" nodeType="withEffect">
                                  <p:stCondLst>
                                    <p:cond delay="0"/>
                                  </p:stCondLst>
                                  <p:childTnLst>
                                    <p:animEffect transition="out" filter="wipe(down)">
                                      <p:cBhvr>
                                        <p:cTn id="53" dur="500"/>
                                        <p:tgtEl>
                                          <p:spTgt spid="3">
                                            <p:txEl>
                                              <p:pRg st="0" end="0"/>
                                            </p:txEl>
                                          </p:spTgt>
                                        </p:tgtEl>
                                      </p:cBhvr>
                                    </p:animEffect>
                                    <p:set>
                                      <p:cBhvr>
                                        <p:cTn id="54" dur="1" fill="hold">
                                          <p:stCondLst>
                                            <p:cond delay="499"/>
                                          </p:stCondLst>
                                        </p:cTn>
                                        <p:tgtEl>
                                          <p:spTgt spid="3">
                                            <p:txEl>
                                              <p:pRg st="0" end="0"/>
                                            </p:txEl>
                                          </p:spTgt>
                                        </p:tgtEl>
                                        <p:attrNameLst>
                                          <p:attrName>style.visibility</p:attrName>
                                        </p:attrNameLst>
                                      </p:cBhvr>
                                      <p:to>
                                        <p:strVal val="hidden"/>
                                      </p:to>
                                    </p:set>
                                  </p:childTnLst>
                                </p:cTn>
                              </p:par>
                              <p:par>
                                <p:cTn id="55" presetID="22" presetClass="exit" presetSubtype="4" fill="hold" grpId="0" nodeType="withEffect">
                                  <p:stCondLst>
                                    <p:cond delay="0"/>
                                  </p:stCondLst>
                                  <p:childTnLst>
                                    <p:animEffect transition="out" filter="wipe(down)">
                                      <p:cBhvr>
                                        <p:cTn id="56" dur="500"/>
                                        <p:tgtEl>
                                          <p:spTgt spid="3">
                                            <p:txEl>
                                              <p:pRg st="2" end="2"/>
                                            </p:txEl>
                                          </p:spTgt>
                                        </p:tgtEl>
                                      </p:cBhvr>
                                    </p:animEffect>
                                    <p:set>
                                      <p:cBhvr>
                                        <p:cTn id="57" dur="1" fill="hold">
                                          <p:stCondLst>
                                            <p:cond delay="499"/>
                                          </p:stCondLst>
                                        </p:cTn>
                                        <p:tgtEl>
                                          <p:spTgt spid="3">
                                            <p:txEl>
                                              <p:pRg st="2" end="2"/>
                                            </p:txEl>
                                          </p:spTgt>
                                        </p:tgtEl>
                                        <p:attrNameLst>
                                          <p:attrName>style.visibility</p:attrName>
                                        </p:attrNameLst>
                                      </p:cBhvr>
                                      <p:to>
                                        <p:strVal val="hidden"/>
                                      </p:to>
                                    </p:set>
                                  </p:childTnLst>
                                </p:cTn>
                              </p:par>
                              <p:par>
                                <p:cTn id="58" presetID="22" presetClass="exit" presetSubtype="4" fill="hold" nodeType="withEffect">
                                  <p:stCondLst>
                                    <p:cond delay="0"/>
                                  </p:stCondLst>
                                  <p:childTnLst>
                                    <p:animEffect transition="out" filter="wipe(down)">
                                      <p:cBhvr>
                                        <p:cTn id="59" dur="500"/>
                                        <p:tgtEl>
                                          <p:spTgt spid="17"/>
                                        </p:tgtEl>
                                      </p:cBhvr>
                                    </p:animEffect>
                                    <p:set>
                                      <p:cBhvr>
                                        <p:cTn id="60" dur="1" fill="hold">
                                          <p:stCondLst>
                                            <p:cond delay="499"/>
                                          </p:stCondLst>
                                        </p:cTn>
                                        <p:tgtEl>
                                          <p:spTgt spid="17"/>
                                        </p:tgtEl>
                                        <p:attrNameLst>
                                          <p:attrName>style.visibility</p:attrName>
                                        </p:attrNameLst>
                                      </p:cBhvr>
                                      <p:to>
                                        <p:strVal val="hidden"/>
                                      </p:to>
                                    </p:set>
                                  </p:childTnLst>
                                </p:cTn>
                              </p:par>
                              <p:par>
                                <p:cTn id="61" presetID="22" presetClass="exit" presetSubtype="4" fill="hold" nodeType="withEffect">
                                  <p:stCondLst>
                                    <p:cond delay="0"/>
                                  </p:stCondLst>
                                  <p:childTnLst>
                                    <p:animEffect transition="out" filter="wipe(down)">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anim calcmode="lin" valueType="num">
                                      <p:cBhvr>
                                        <p:cTn id="76" dur="1000" fill="hold"/>
                                        <p:tgtEl>
                                          <p:spTgt spid="25"/>
                                        </p:tgtEl>
                                        <p:attrNameLst>
                                          <p:attrName>ppt_x</p:attrName>
                                        </p:attrNameLst>
                                      </p:cBhvr>
                                      <p:tavLst>
                                        <p:tav tm="0">
                                          <p:val>
                                            <p:strVal val="#ppt_x"/>
                                          </p:val>
                                        </p:tav>
                                        <p:tav tm="100000">
                                          <p:val>
                                            <p:strVal val="#ppt_x"/>
                                          </p:val>
                                        </p:tav>
                                      </p:tavLst>
                                    </p:anim>
                                    <p:anim calcmode="lin" valueType="num">
                                      <p:cBhvr>
                                        <p:cTn id="7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11" grpId="0" animBg="1"/>
      <p:bldP spid="11" grpId="1" animBg="1"/>
      <p:bldP spid="13" grpId="0" animBg="1"/>
      <p:bldP spid="13" grpId="1" animBg="1"/>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117" y="1424824"/>
            <a:ext cx="8955443" cy="5289343"/>
          </a:xfrm>
          <a:prstGeom prst="rect">
            <a:avLst/>
          </a:prstGeom>
        </p:spPr>
      </p:pic>
      <p:sp>
        <p:nvSpPr>
          <p:cNvPr id="6"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
        <p:nvSpPr>
          <p:cNvPr id="7" name="Oval Callout 6"/>
          <p:cNvSpPr/>
          <p:nvPr/>
        </p:nvSpPr>
        <p:spPr>
          <a:xfrm>
            <a:off x="6825027" y="1476583"/>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prstClr val="black"/>
                </a:solidFill>
              </a:rPr>
              <a:t>1</a:t>
            </a:r>
            <a:endParaRPr lang="en-US" b="1">
              <a:solidFill>
                <a:prstClr val="black"/>
              </a:solidFill>
            </a:endParaRPr>
          </a:p>
        </p:txBody>
      </p:sp>
      <p:sp>
        <p:nvSpPr>
          <p:cNvPr id="3" name="Rounded Rectangle 2"/>
          <p:cNvSpPr/>
          <p:nvPr/>
        </p:nvSpPr>
        <p:spPr>
          <a:xfrm>
            <a:off x="7274560" y="1307939"/>
            <a:ext cx="3200400" cy="2552861"/>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Textbox để thực hiện tra cứu sách (tra cứu tương ứng với cột của lưới datagird). Người dùng nhập vào thông tin cần tra cứu, chương trình sẽ tự động lọc trên lưới datagird và hiển thị cho người dùng chọn lựa.</a:t>
            </a:r>
            <a:endParaRPr lang="en-US">
              <a:solidFill>
                <a:prstClr val="black"/>
              </a:solidFill>
            </a:endParaRPr>
          </a:p>
        </p:txBody>
      </p:sp>
      <p:sp>
        <p:nvSpPr>
          <p:cNvPr id="12" name="Rounded Rectangle 11"/>
          <p:cNvSpPr/>
          <p:nvPr/>
        </p:nvSpPr>
        <p:spPr>
          <a:xfrm>
            <a:off x="8703664" y="1898431"/>
            <a:ext cx="3200400" cy="239776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DataGrid hiển thị thông tin về danh </a:t>
            </a:r>
            <a:r>
              <a:rPr lang="vi-VN" smtClean="0">
                <a:solidFill>
                  <a:prstClr val="black"/>
                </a:solidFill>
              </a:rPr>
              <a:t>sách </a:t>
            </a:r>
            <a:r>
              <a:rPr lang="vi-VN">
                <a:solidFill>
                  <a:prstClr val="black"/>
                </a:solidFill>
              </a:rPr>
              <a:t>và thông tin tương ứng về sách ở bên dưới. Khi người dùng nhấp chuột vào DataGrid thì thông tin tương ứng sẽ được hiển thị ở bên dưới lưới.</a:t>
            </a:r>
            <a:endParaRPr lang="en-US">
              <a:solidFill>
                <a:prstClr val="black"/>
              </a:solidFill>
            </a:endParaRPr>
          </a:p>
        </p:txBody>
      </p:sp>
      <p:sp>
        <p:nvSpPr>
          <p:cNvPr id="14" name="Oval Callout 13"/>
          <p:cNvSpPr/>
          <p:nvPr/>
        </p:nvSpPr>
        <p:spPr>
          <a:xfrm>
            <a:off x="8233808" y="1993254"/>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prstClr val="black"/>
                </a:solidFill>
              </a:rPr>
              <a:t>2</a:t>
            </a:r>
          </a:p>
        </p:txBody>
      </p:sp>
      <p:sp>
        <p:nvSpPr>
          <p:cNvPr id="9" name="Rounded Rectangle 8"/>
          <p:cNvSpPr/>
          <p:nvPr/>
        </p:nvSpPr>
        <p:spPr>
          <a:xfrm>
            <a:off x="6905457" y="4365982"/>
            <a:ext cx="3200400" cy="1938565"/>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Frame hiển thị thông tin về sách, người dùng có thể nhập thông tin vào frame này để thực hiện các chức năng thêm, cập nhật, xóa sách.</a:t>
            </a:r>
            <a:endParaRPr lang="en-US">
              <a:solidFill>
                <a:prstClr val="black"/>
              </a:solidFill>
            </a:endParaRPr>
          </a:p>
        </p:txBody>
      </p:sp>
      <p:sp>
        <p:nvSpPr>
          <p:cNvPr id="10" name="Oval Callout 9"/>
          <p:cNvSpPr/>
          <p:nvPr/>
        </p:nvSpPr>
        <p:spPr>
          <a:xfrm>
            <a:off x="6435601" y="4460805"/>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prstClr val="black"/>
                </a:solidFill>
              </a:rPr>
              <a:t>3</a:t>
            </a:r>
            <a:endParaRPr lang="en-US" b="1">
              <a:solidFill>
                <a:prstClr val="black"/>
              </a:solidFill>
            </a:endParaRPr>
          </a:p>
        </p:txBody>
      </p:sp>
      <p:sp>
        <p:nvSpPr>
          <p:cNvPr id="11" name="Rounded Rectangle 10"/>
          <p:cNvSpPr/>
          <p:nvPr/>
        </p:nvSpPr>
        <p:spPr>
          <a:xfrm>
            <a:off x="2084959" y="4849018"/>
            <a:ext cx="3200400" cy="130043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Button thực hiện các chức năng thêm, cập nhật, xóa sách và thoát form.</a:t>
            </a:r>
            <a:endParaRPr lang="en-US">
              <a:solidFill>
                <a:prstClr val="black"/>
              </a:solidFill>
            </a:endParaRPr>
          </a:p>
        </p:txBody>
      </p:sp>
      <p:sp>
        <p:nvSpPr>
          <p:cNvPr id="15" name="Oval Callout 14"/>
          <p:cNvSpPr/>
          <p:nvPr/>
        </p:nvSpPr>
        <p:spPr>
          <a:xfrm flipH="1">
            <a:off x="5285359" y="5761234"/>
            <a:ext cx="464992"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prstClr val="black"/>
                </a:solidFill>
              </a:rPr>
              <a:t>4</a:t>
            </a:r>
          </a:p>
        </p:txBody>
      </p:sp>
      <p:sp>
        <p:nvSpPr>
          <p:cNvPr id="4" name="Rectangle 3"/>
          <p:cNvSpPr/>
          <p:nvPr/>
        </p:nvSpPr>
        <p:spPr>
          <a:xfrm>
            <a:off x="-10160" y="0"/>
            <a:ext cx="12202160" cy="6858000"/>
          </a:xfrm>
          <a:prstGeom prst="rect">
            <a:avLst/>
          </a:prstGeom>
          <a:gradFill>
            <a:gsLst>
              <a:gs pos="0">
                <a:schemeClr val="bg1">
                  <a:lumMod val="65000"/>
                  <a:alpha val="41000"/>
                </a:schemeClr>
              </a:gs>
              <a:gs pos="92000">
                <a:schemeClr val="accent1">
                  <a:lumMod val="45000"/>
                  <a:lumOff val="55000"/>
                  <a:alpha val="69000"/>
                </a:schemeClr>
              </a:gs>
              <a:gs pos="83000">
                <a:schemeClr val="accent1">
                  <a:lumMod val="45000"/>
                  <a:lumOff val="55000"/>
                </a:schemeClr>
              </a:gs>
              <a:gs pos="100000">
                <a:schemeClr val="accent1">
                  <a:lumMod val="30000"/>
                  <a:lumOff val="70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31001048"/>
              </p:ext>
            </p:extLst>
          </p:nvPr>
        </p:nvGraphicFramePr>
        <p:xfrm>
          <a:off x="2662178" y="1307931"/>
          <a:ext cx="6910085" cy="5220189"/>
        </p:xfrm>
        <a:graphic>
          <a:graphicData uri="http://schemas.openxmlformats.org/drawingml/2006/table">
            <a:tbl>
              <a:tblPr firstRow="1" firstCol="1" bandRow="1">
                <a:tableStyleId>{5C22544A-7EE6-4342-B048-85BDC9FD1C3A}</a:tableStyleId>
              </a:tblPr>
              <a:tblGrid>
                <a:gridCol w="796353"/>
                <a:gridCol w="1757397"/>
                <a:gridCol w="1756392"/>
                <a:gridCol w="2599943"/>
              </a:tblGrid>
              <a:tr h="518547">
                <a:tc>
                  <a:txBody>
                    <a:bodyPr/>
                    <a:lstStyle/>
                    <a:p>
                      <a:pPr marL="36195" algn="just">
                        <a:lnSpc>
                          <a:spcPct val="150000"/>
                        </a:lnSpc>
                        <a:spcAft>
                          <a:spcPts val="0"/>
                        </a:spcAft>
                      </a:pPr>
                      <a:r>
                        <a:rPr lang="en-US" sz="2000">
                          <a:effectLst/>
                        </a:rPr>
                        <a:t>STT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Tên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Kiểu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Ý nghĩa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1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txtmasach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Mã sách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2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txttensach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2000">
                          <a:effectLst/>
                        </a:rPr>
                        <a:t>Tên sách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3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txttacgia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Tên tác giả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4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txtnxb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905" algn="just">
                        <a:lnSpc>
                          <a:spcPct val="150000"/>
                        </a:lnSpc>
                        <a:spcAft>
                          <a:spcPts val="0"/>
                        </a:spcAft>
                      </a:pPr>
                      <a:r>
                        <a:rPr lang="en-US" sz="2000">
                          <a:effectLst/>
                        </a:rPr>
                        <a:t>Tên nhà xuất bản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53266">
                <a:tc>
                  <a:txBody>
                    <a:bodyPr/>
                    <a:lstStyle/>
                    <a:p>
                      <a:pPr algn="ctr">
                        <a:lnSpc>
                          <a:spcPct val="150000"/>
                        </a:lnSpc>
                        <a:spcAft>
                          <a:spcPts val="0"/>
                        </a:spcAft>
                      </a:pPr>
                      <a:r>
                        <a:rPr lang="en-US" sz="2000">
                          <a:effectLst/>
                        </a:rPr>
                        <a:t>5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txtnamxb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DateTime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Năm xuất bản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6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txttongso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Tổng số bản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7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txtslcon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Số lượng còn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8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cboLoaisach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Tên thể loại</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9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0325" algn="just">
                        <a:lnSpc>
                          <a:spcPct val="150000"/>
                        </a:lnSpc>
                        <a:spcAft>
                          <a:spcPts val="0"/>
                        </a:spcAft>
                      </a:pPr>
                      <a:r>
                        <a:rPr lang="en-US" sz="2000">
                          <a:effectLst/>
                        </a:rPr>
                        <a:t>cboNgonngu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2000">
                          <a:effectLst/>
                        </a:rPr>
                        <a:t>Tên ngôn ngữ sách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bl>
          </a:graphicData>
        </a:graphic>
      </p:graphicFrame>
    </p:spTree>
    <p:extLst>
      <p:ext uri="{BB962C8B-B14F-4D97-AF65-F5344CB8AC3E}">
        <p14:creationId xmlns:p14="http://schemas.microsoft.com/office/powerpoint/2010/main" val="10209064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1" nodeType="clickEffect">
                                  <p:stCondLst>
                                    <p:cond delay="0"/>
                                  </p:stCondLst>
                                  <p:childTnLst>
                                    <p:animEffect transition="out" filter="wipe(right)">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2" fill="hold" grpId="1" nodeType="clickEffect">
                                  <p:stCondLst>
                                    <p:cond delay="0"/>
                                  </p:stCondLst>
                                  <p:childTnLst>
                                    <p:animEffect transition="out" filter="wipe(righ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2" fill="hold" grpId="1" nodeType="clickEffect">
                                  <p:stCondLst>
                                    <p:cond delay="0"/>
                                  </p:stCondLst>
                                  <p:childTnLst>
                                    <p:animEffect transition="out" filter="wipe(right)">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par>
                          <p:cTn id="50" fill="hold">
                            <p:stCondLst>
                              <p:cond delay="500"/>
                            </p:stCondLst>
                            <p:childTnLst>
                              <p:par>
                                <p:cTn id="51" presetID="22" presetClass="entr" presetSubtype="2"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8" fill="hold" grpId="1" nodeType="clickEffect">
                                  <p:stCondLst>
                                    <p:cond delay="0"/>
                                  </p:stCondLst>
                                  <p:childTnLst>
                                    <p:animEffect transition="out" filter="wipe(left)">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0" presetClass="entr" presetSubtype="0"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
                                        </p:tgtEl>
                                      </p:cBhvr>
                                    </p:animEffect>
                                    <p:set>
                                      <p:cBhvr>
                                        <p:cTn id="71" dur="1" fill="hold">
                                          <p:stCondLst>
                                            <p:cond delay="499"/>
                                          </p:stCondLst>
                                        </p:cTn>
                                        <p:tgtEl>
                                          <p:spTgt spid="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
                                        </p:tgtEl>
                                      </p:cBhvr>
                                    </p:animEffect>
                                    <p:set>
                                      <p:cBhvr>
                                        <p:cTn id="7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3" grpId="1" animBg="1"/>
      <p:bldP spid="12" grpId="0" animBg="1"/>
      <p:bldP spid="12" grpId="1" animBg="1"/>
      <p:bldP spid="14" grpId="0" animBg="1"/>
      <p:bldP spid="9" grpId="0" animBg="1"/>
      <p:bldP spid="9" grpId="1" animBg="1"/>
      <p:bldP spid="10" grpId="0" animBg="1"/>
      <p:bldP spid="11" grpId="0" animBg="1"/>
      <p:bldP spid="11" grpId="1" animBg="1"/>
      <p:bldP spid="15" grpId="0" animBg="1"/>
      <p:bldP spid="4" grpId="0" animBg="1"/>
      <p:bldP spid="4"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55800" y="2125844"/>
            <a:ext cx="5194300" cy="3554819"/>
          </a:xfrm>
          <a:prstGeom prst="rect">
            <a:avLst/>
          </a:prstGeom>
          <a:noFill/>
        </p:spPr>
        <p:txBody>
          <a:bodyPr wrap="square" rtlCol="0">
            <a:spAutoFit/>
          </a:bodyPr>
          <a:lstStyle/>
          <a:p>
            <a:pPr algn="just">
              <a:lnSpc>
                <a:spcPct val="150000"/>
              </a:lnSpc>
            </a:pPr>
            <a:r>
              <a:rPr lang="en-US" b="1">
                <a:solidFill>
                  <a:srgbClr val="FF0000"/>
                </a:solidFill>
                <a:effectLst>
                  <a:outerShdw blurRad="38100" dist="38100" dir="2700000" algn="tl">
                    <a:srgbClr val="000000">
                      <a:alpha val="43137"/>
                    </a:srgbClr>
                  </a:outerShdw>
                </a:effectLst>
              </a:rPr>
              <a:t>Tra cứu thông tin của một </a:t>
            </a:r>
            <a:r>
              <a:rPr lang="en-US" b="1" smtClean="0">
                <a:solidFill>
                  <a:srgbClr val="FF0000"/>
                </a:solidFill>
                <a:effectLst>
                  <a:outerShdw blurRad="38100" dist="38100" dir="2700000" algn="tl">
                    <a:srgbClr val="000000">
                      <a:alpha val="43137"/>
                    </a:srgbClr>
                  </a:outerShdw>
                </a:effectLst>
              </a:rPr>
              <a:t>sách:</a:t>
            </a:r>
            <a:endParaRPr lang="en-US" b="1">
              <a:solidFill>
                <a:srgbClr val="FF0000"/>
              </a:solidFill>
              <a:effectLst>
                <a:outerShdw blurRad="38100" dist="38100" dir="2700000" algn="tl">
                  <a:srgbClr val="000000">
                    <a:alpha val="43137"/>
                  </a:srgbClr>
                </a:outerShdw>
              </a:effectLst>
            </a:endParaRPr>
          </a:p>
          <a:p>
            <a:r>
              <a:rPr lang="en-US" b="1" i="1"/>
              <a:t>Nhập</a:t>
            </a:r>
            <a:r>
              <a:rPr lang="en-US" b="1"/>
              <a:t>: nhập thông tin cần tìm vào các ô textbox trên các cột tương ứng của lưới để tra cứu theo tiêu chí mong muốn </a:t>
            </a:r>
          </a:p>
          <a:p>
            <a:r>
              <a:rPr lang="en-US" b="1" i="1"/>
              <a:t>Xuất</a:t>
            </a:r>
            <a:r>
              <a:rPr lang="en-US" b="1"/>
              <a:t>: Danh sách thông tin sách theo tiêu chuẩn tra cứu / không hiển thị sách nếu không tìm thấy </a:t>
            </a:r>
          </a:p>
          <a:p>
            <a:r>
              <a:rPr lang="en-US" b="1" i="1"/>
              <a:t>Thuật giải</a:t>
            </a:r>
            <a:r>
              <a:rPr lang="en-US" b="1"/>
              <a:t>: (Mã giả )  </a:t>
            </a:r>
          </a:p>
          <a:p>
            <a:r>
              <a:rPr lang="en-US" b="1"/>
              <a:t>IF tìm thấy THEN </a:t>
            </a:r>
          </a:p>
          <a:p>
            <a:r>
              <a:rPr lang="en-US" b="1" smtClean="0"/>
              <a:t>	Hiển </a:t>
            </a:r>
            <a:r>
              <a:rPr lang="en-US" b="1"/>
              <a:t>thị danh sách thông tin lên màn hình. </a:t>
            </a:r>
          </a:p>
          <a:p>
            <a:r>
              <a:rPr lang="en-US" b="1"/>
              <a:t>ELSE </a:t>
            </a:r>
          </a:p>
          <a:p>
            <a:r>
              <a:rPr lang="en-US" b="1" smtClean="0"/>
              <a:t>	Danh </a:t>
            </a:r>
            <a:r>
              <a:rPr lang="en-US" b="1"/>
              <a:t>sách rỗng </a:t>
            </a:r>
          </a:p>
          <a:p>
            <a:r>
              <a:rPr lang="en-US" b="1"/>
              <a:t>END IF</a:t>
            </a:r>
            <a:endParaRPr lang="en-US" b="1">
              <a:solidFill>
                <a:prstClr val="black"/>
              </a:solidFill>
            </a:endParaRPr>
          </a:p>
        </p:txBody>
      </p:sp>
      <p:pic>
        <p:nvPicPr>
          <p:cNvPr id="18" name="Picture 17"/>
          <p:cNvPicPr/>
          <p:nvPr/>
        </p:nvPicPr>
        <p:blipFill rotWithShape="1">
          <a:blip r:embed="rId3"/>
          <a:srcRect b="5989"/>
          <a:stretch/>
        </p:blipFill>
        <p:spPr>
          <a:xfrm>
            <a:off x="7150100" y="1661695"/>
            <a:ext cx="3746499" cy="4510505"/>
          </a:xfrm>
          <a:prstGeom prst="rect">
            <a:avLst/>
          </a:prstGeom>
        </p:spPr>
      </p:pic>
      <p:sp>
        <p:nvSpPr>
          <p:cNvPr id="8"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3573063503"/>
      </p:ext>
    </p:extLst>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1" y="1663700"/>
            <a:ext cx="5940924" cy="4662815"/>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Thêm thông tin của một </a:t>
            </a:r>
            <a:r>
              <a:rPr lang="en-US" b="1" smtClean="0">
                <a:solidFill>
                  <a:srgbClr val="FF0000"/>
                </a:solidFill>
                <a:effectLst>
                  <a:outerShdw blurRad="38100" dist="38100" dir="2700000" algn="tl">
                    <a:srgbClr val="000000">
                      <a:alpha val="43137"/>
                    </a:srgbClr>
                  </a:outerShdw>
                </a:effectLst>
              </a:rPr>
              <a:t>sách:</a:t>
            </a:r>
            <a:endParaRPr lang="en-US" b="1">
              <a:solidFill>
                <a:srgbClr val="FF0000"/>
              </a:solidFill>
              <a:effectLst>
                <a:outerShdw blurRad="38100" dist="38100" dir="2700000" algn="tl">
                  <a:srgbClr val="000000">
                    <a:alpha val="43137"/>
                  </a:srgbClr>
                </a:outerShdw>
              </a:effectLst>
            </a:endParaRPr>
          </a:p>
          <a:p>
            <a:r>
              <a:rPr lang="en-US" b="1" i="1"/>
              <a:t>Nhập</a:t>
            </a:r>
            <a:r>
              <a:rPr lang="en-US" b="1"/>
              <a:t>: Thông tin tra cứu theo hình thức phù hợp, thông tin cần cập nhật </a:t>
            </a:r>
          </a:p>
          <a:p>
            <a:r>
              <a:rPr lang="en-US" b="1" i="1"/>
              <a:t>Xuất</a:t>
            </a:r>
            <a:r>
              <a:rPr lang="en-US" b="1"/>
              <a:t>: Thông báo đã lưu/ Thông báo không thể lưu </a:t>
            </a:r>
          </a:p>
          <a:p>
            <a:r>
              <a:rPr lang="en-US" b="1" i="1"/>
              <a:t>Thuật giải</a:t>
            </a:r>
            <a:r>
              <a:rPr lang="en-US" b="1"/>
              <a:t>: (Mã giả )  </a:t>
            </a:r>
          </a:p>
          <a:p>
            <a:r>
              <a:rPr lang="en-US" b="1"/>
              <a:t>IF tìm thấy THEN </a:t>
            </a:r>
          </a:p>
          <a:p>
            <a:r>
              <a:rPr lang="en-US" b="1" smtClean="0"/>
              <a:t>	Hiển </a:t>
            </a:r>
            <a:r>
              <a:rPr lang="en-US" b="1"/>
              <a:t>thị thông tin tìm được lên màn hình  </a:t>
            </a:r>
          </a:p>
          <a:p>
            <a:r>
              <a:rPr lang="en-US" b="1" smtClean="0"/>
              <a:t>	Thêm </a:t>
            </a:r>
            <a:r>
              <a:rPr lang="en-US" b="1"/>
              <a:t>trong TABLE SACH </a:t>
            </a:r>
          </a:p>
          <a:p>
            <a:r>
              <a:rPr lang="en-US" b="1" smtClean="0"/>
              <a:t>	IF </a:t>
            </a:r>
            <a:r>
              <a:rPr lang="en-US" b="1"/>
              <a:t>Thêm được THEN </a:t>
            </a:r>
          </a:p>
          <a:p>
            <a:r>
              <a:rPr lang="en-US" b="1" smtClean="0"/>
              <a:t>		Thông </a:t>
            </a:r>
            <a:r>
              <a:rPr lang="en-US" b="1"/>
              <a:t>báo đã thêm và </a:t>
            </a:r>
          </a:p>
          <a:p>
            <a:r>
              <a:rPr lang="en-US" b="1" smtClean="0"/>
              <a:t>		Hiển </a:t>
            </a:r>
            <a:r>
              <a:rPr lang="en-US" b="1"/>
              <a:t>thị TABLE SACH mới lên màn hình </a:t>
            </a:r>
          </a:p>
          <a:p>
            <a:r>
              <a:rPr lang="en-US" b="1" smtClean="0"/>
              <a:t>		với </a:t>
            </a:r>
            <a:r>
              <a:rPr lang="en-US" b="1"/>
              <a:t>mẫu tin đã được lưu</a:t>
            </a:r>
          </a:p>
          <a:p>
            <a:r>
              <a:rPr lang="en-US" b="1" smtClean="0"/>
              <a:t>	ELSE </a:t>
            </a:r>
            <a:endParaRPr lang="en-US" b="1"/>
          </a:p>
          <a:p>
            <a:r>
              <a:rPr lang="en-US" b="1" smtClean="0"/>
              <a:t>		Báo </a:t>
            </a:r>
            <a:r>
              <a:rPr lang="en-US" b="1"/>
              <a:t>lỗi không thể thêm được. </a:t>
            </a:r>
          </a:p>
          <a:p>
            <a:r>
              <a:rPr lang="en-US" b="1" smtClean="0"/>
              <a:t>	END </a:t>
            </a:r>
            <a:r>
              <a:rPr lang="en-US" b="1"/>
              <a:t>IF </a:t>
            </a:r>
          </a:p>
          <a:p>
            <a:r>
              <a:rPr lang="en-US" b="1"/>
              <a:t> </a:t>
            </a:r>
            <a:r>
              <a:rPr lang="en-US" b="1" smtClean="0"/>
              <a:t>ELSE</a:t>
            </a:r>
            <a:endParaRPr lang="en-US" b="1">
              <a:solidFill>
                <a:prstClr val="black"/>
              </a:solidFill>
            </a:endParaRPr>
          </a:p>
        </p:txBody>
      </p:sp>
      <p:pic>
        <p:nvPicPr>
          <p:cNvPr id="8" name="Picture 7"/>
          <p:cNvPicPr/>
          <p:nvPr/>
        </p:nvPicPr>
        <p:blipFill>
          <a:blip r:embed="rId3"/>
          <a:stretch>
            <a:fillRect/>
          </a:stretch>
        </p:blipFill>
        <p:spPr>
          <a:xfrm>
            <a:off x="7859585" y="1619470"/>
            <a:ext cx="3005125" cy="4725874"/>
          </a:xfrm>
          <a:prstGeom prst="rect">
            <a:avLst/>
          </a:prstGeom>
        </p:spPr>
      </p:pic>
      <p:sp>
        <p:nvSpPr>
          <p:cNvPr id="9"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3384906203"/>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27" name="Rectangle 226">
            <a:extLst>
              <a:ext uri="{FF2B5EF4-FFF2-40B4-BE49-F238E27FC236}">
                <a16:creationId xmlns="" xmlns:a16="http://schemas.microsoft.com/office/drawing/2014/main" id="{E5FAF6D6-E894-4244-ADB6-B0F9CC3C34EC}"/>
              </a:ext>
            </a:extLst>
          </p:cNvPr>
          <p:cNvSpPr/>
          <p:nvPr/>
        </p:nvSpPr>
        <p:spPr>
          <a:xfrm>
            <a:off x="-14385985" y="4694118"/>
            <a:ext cx="14385985" cy="134838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28" name="TextBox 227">
            <a:extLst>
              <a:ext uri="{FF2B5EF4-FFF2-40B4-BE49-F238E27FC236}">
                <a16:creationId xmlns="" xmlns:a16="http://schemas.microsoft.com/office/drawing/2014/main" id="{0CF5E24A-B232-4130-A84C-EE0264B39B27}"/>
              </a:ext>
            </a:extLst>
          </p:cNvPr>
          <p:cNvSpPr txBox="1"/>
          <p:nvPr/>
        </p:nvSpPr>
        <p:spPr>
          <a:xfrm>
            <a:off x="2313433" y="5458967"/>
            <a:ext cx="7687484" cy="1107996"/>
          </a:xfrm>
          <a:prstGeom prst="rect">
            <a:avLst/>
          </a:prstGeom>
          <a:noFill/>
        </p:spPr>
        <p:txBody>
          <a:bodyPr wrap="square" rtlCol="0">
            <a:spAutoFit/>
          </a:bodyPr>
          <a:lstStyle/>
          <a:p>
            <a:pPr algn="ctr"/>
            <a:r>
              <a:rPr lang="en-US" sz="6600" b="1">
                <a:solidFill>
                  <a:srgbClr val="0070C0"/>
                </a:solidFill>
                <a:latin typeface="NVN Grand Hotel" panose="02000606000000020003" pitchFamily="2" charset="0"/>
                <a:cs typeface="Arial" panose="020B0604020202020204" pitchFamily="34" charset="0"/>
              </a:rPr>
              <a:t>Nhóm sinh viên thực hiện </a:t>
            </a:r>
            <a:endParaRPr lang="id-ID" sz="6600" dirty="0">
              <a:solidFill>
                <a:srgbClr val="0070C0"/>
              </a:solidFill>
              <a:latin typeface="Bebas Neue" panose="020B0606020202050201" pitchFamily="34" charset="0"/>
            </a:endParaRPr>
          </a:p>
        </p:txBody>
      </p:sp>
      <p:grpSp>
        <p:nvGrpSpPr>
          <p:cNvPr id="4" name="Group 3"/>
          <p:cNvGrpSpPr/>
          <p:nvPr/>
        </p:nvGrpSpPr>
        <p:grpSpPr>
          <a:xfrm>
            <a:off x="1253769" y="-134694"/>
            <a:ext cx="4144971" cy="5336823"/>
            <a:chOff x="1253769" y="-134694"/>
            <a:chExt cx="4144971" cy="5336823"/>
          </a:xfrm>
        </p:grpSpPr>
        <p:grpSp>
          <p:nvGrpSpPr>
            <p:cNvPr id="77" name="Group 76">
              <a:extLst>
                <a:ext uri="{FF2B5EF4-FFF2-40B4-BE49-F238E27FC236}">
                  <a16:creationId xmlns="" xmlns:a16="http://schemas.microsoft.com/office/drawing/2014/main" id="{E88E575B-DEC9-4E91-8C61-F3E894491265}"/>
                </a:ext>
              </a:extLst>
            </p:cNvPr>
            <p:cNvGrpSpPr/>
            <p:nvPr/>
          </p:nvGrpSpPr>
          <p:grpSpPr>
            <a:xfrm>
              <a:off x="1253769" y="-134694"/>
              <a:ext cx="4144971" cy="5336823"/>
              <a:chOff x="323258" y="-672037"/>
              <a:chExt cx="1762546" cy="5336823"/>
            </a:xfrm>
          </p:grpSpPr>
          <p:sp>
            <p:nvSpPr>
              <p:cNvPr id="79" name="Rectangle: Rounded Corners 200">
                <a:extLst>
                  <a:ext uri="{FF2B5EF4-FFF2-40B4-BE49-F238E27FC236}">
                    <a16:creationId xmlns="" xmlns:a16="http://schemas.microsoft.com/office/drawing/2014/main" id="{B046D498-4162-40B9-B69F-64EA0818F71F}"/>
                  </a:ext>
                </a:extLst>
              </p:cNvPr>
              <p:cNvSpPr/>
              <p:nvPr/>
            </p:nvSpPr>
            <p:spPr>
              <a:xfrm rot="264095" flipH="1">
                <a:off x="1161058" y="-672037"/>
                <a:ext cx="262042" cy="2752855"/>
              </a:xfrm>
              <a:prstGeom prst="round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0" name="Rectangle: Top Corners Rounded 203">
                <a:extLst>
                  <a:ext uri="{FF2B5EF4-FFF2-40B4-BE49-F238E27FC236}">
                    <a16:creationId xmlns="" xmlns:a16="http://schemas.microsoft.com/office/drawing/2014/main" id="{8AAC0B3E-674B-47FF-8A64-3E994FD35999}"/>
                  </a:ext>
                </a:extLst>
              </p:cNvPr>
              <p:cNvSpPr/>
              <p:nvPr/>
            </p:nvSpPr>
            <p:spPr>
              <a:xfrm>
                <a:off x="323258" y="2119470"/>
                <a:ext cx="1760376" cy="1088425"/>
              </a:xfrm>
              <a:prstGeom prst="round2Same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1" name="Rectangle: Top Corners Rounded 204">
                <a:extLst>
                  <a:ext uri="{FF2B5EF4-FFF2-40B4-BE49-F238E27FC236}">
                    <a16:creationId xmlns="" xmlns:a16="http://schemas.microsoft.com/office/drawing/2014/main" id="{063B23F2-E9CB-4EB4-A6BC-1448FE5D7D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2" name="Freeform: Shape 205">
                <a:extLst>
                  <a:ext uri="{FF2B5EF4-FFF2-40B4-BE49-F238E27FC236}">
                    <a16:creationId xmlns="" xmlns:a16="http://schemas.microsoft.com/office/drawing/2014/main" id="{A1E28639-7E60-4F88-9CE2-B7062248B2C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83" name="Block Arc 82">
                <a:extLst>
                  <a:ext uri="{FF2B5EF4-FFF2-40B4-BE49-F238E27FC236}">
                    <a16:creationId xmlns="" xmlns:a16="http://schemas.microsoft.com/office/drawing/2014/main" id="{21241F7B-0E72-4B83-825A-F6366F5289A8}"/>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85" name="Rectangle 84">
                <a:extLst>
                  <a:ext uri="{FF2B5EF4-FFF2-40B4-BE49-F238E27FC236}">
                    <a16:creationId xmlns="" xmlns:a16="http://schemas.microsoft.com/office/drawing/2014/main" id="{68140397-B7D4-4DD2-A12E-572A2054276E}"/>
                  </a:ext>
                </a:extLst>
              </p:cNvPr>
              <p:cNvSpPr/>
              <p:nvPr/>
            </p:nvSpPr>
            <p:spPr>
              <a:xfrm>
                <a:off x="636840" y="3795563"/>
                <a:ext cx="1133211" cy="354971"/>
              </a:xfrm>
              <a:prstGeom prst="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ebas Neue" panose="020B0606020202050201" pitchFamily="34" charset="0"/>
                  </a:rPr>
                  <a:t>Trần Phương Khanh</a:t>
                </a:r>
                <a:endParaRPr lang="id-ID" b="1" dirty="0">
                  <a:solidFill>
                    <a:schemeClr val="bg1"/>
                  </a:solidFill>
                  <a:latin typeface="Bebas Neue" panose="020B0606020202050201" pitchFamily="34" charset="0"/>
                </a:endParaRPr>
              </a:p>
            </p:txBody>
          </p:sp>
          <p:sp>
            <p:nvSpPr>
              <p:cNvPr id="86" name="TextBox 85">
                <a:extLst>
                  <a:ext uri="{FF2B5EF4-FFF2-40B4-BE49-F238E27FC236}">
                    <a16:creationId xmlns="" xmlns:a16="http://schemas.microsoft.com/office/drawing/2014/main" id="{D72EF4C5-B203-4870-BC1A-D092DE33F02C}"/>
                  </a:ext>
                </a:extLst>
              </p:cNvPr>
              <p:cNvSpPr txBox="1"/>
              <p:nvPr/>
            </p:nvSpPr>
            <p:spPr>
              <a:xfrm>
                <a:off x="567405" y="4203944"/>
                <a:ext cx="1259543" cy="369332"/>
              </a:xfrm>
              <a:prstGeom prst="rect">
                <a:avLst/>
              </a:prstGeom>
              <a:noFill/>
            </p:spPr>
            <p:txBody>
              <a:bodyPr wrap="square" rtlCol="0">
                <a:spAutoFit/>
              </a:bodyPr>
              <a:lstStyle/>
              <a:p>
                <a:pPr algn="ctr"/>
                <a:r>
                  <a:rPr lang="en-US">
                    <a:solidFill>
                      <a:prstClr val="black"/>
                    </a:solidFill>
                    <a:latin typeface="Bebas Neue" panose="020B0606020202050201" pitchFamily="34" charset="0"/>
                  </a:rPr>
                  <a:t>4501103015</a:t>
                </a:r>
                <a:endParaRPr lang="id-ID" dirty="0">
                  <a:solidFill>
                    <a:prstClr val="black"/>
                  </a:solidFill>
                  <a:latin typeface="Bebas Neue" panose="020B0606020202050201" pitchFamily="34" charset="0"/>
                </a:endParaRPr>
              </a:p>
            </p:txBody>
          </p:sp>
          <p:sp>
            <p:nvSpPr>
              <p:cNvPr id="87" name="Rectangle: Rounded Corners 210">
                <a:extLst>
                  <a:ext uri="{FF2B5EF4-FFF2-40B4-BE49-F238E27FC236}">
                    <a16:creationId xmlns="" xmlns:a16="http://schemas.microsoft.com/office/drawing/2014/main" id="{1D98F439-D0FD-4B69-81D3-C693F714AE19}"/>
                  </a:ext>
                </a:extLst>
              </p:cNvPr>
              <p:cNvSpPr/>
              <p:nvPr/>
            </p:nvSpPr>
            <p:spPr>
              <a:xfrm rot="21335905">
                <a:off x="956232" y="-665818"/>
                <a:ext cx="262042" cy="2752855"/>
              </a:xfrm>
              <a:prstGeom prst="round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 name="Picture 1"/>
            <p:cNvPicPr>
              <a:picLocks noChangeAspect="1"/>
            </p:cNvPicPr>
            <p:nvPr/>
          </p:nvPicPr>
          <p:blipFill rotWithShape="1">
            <a:blip r:embed="rId2"/>
            <a:srcRect l="10421" t="2525" r="10151" b="6168"/>
            <a:stretch/>
          </p:blipFill>
          <p:spPr>
            <a:xfrm>
              <a:off x="2604870" y="2800279"/>
              <a:ext cx="1408176" cy="1404208"/>
            </a:xfrm>
            <a:prstGeom prst="ellipse">
              <a:avLst/>
            </a:prstGeom>
          </p:spPr>
        </p:pic>
      </p:grpSp>
      <p:grpSp>
        <p:nvGrpSpPr>
          <p:cNvPr id="6" name="Group 5"/>
          <p:cNvGrpSpPr/>
          <p:nvPr/>
        </p:nvGrpSpPr>
        <p:grpSpPr>
          <a:xfrm>
            <a:off x="6311325" y="-826432"/>
            <a:ext cx="4151863" cy="5336823"/>
            <a:chOff x="6311325" y="-826432"/>
            <a:chExt cx="4151863" cy="5336823"/>
          </a:xfrm>
        </p:grpSpPr>
        <p:grpSp>
          <p:nvGrpSpPr>
            <p:cNvPr id="216" name="Group 215">
              <a:extLst>
                <a:ext uri="{FF2B5EF4-FFF2-40B4-BE49-F238E27FC236}">
                  <a16:creationId xmlns="" xmlns:a16="http://schemas.microsoft.com/office/drawing/2014/main" id="{644D80A1-628A-491B-BD5D-8752B41FE1E0}"/>
                </a:ext>
              </a:extLst>
            </p:cNvPr>
            <p:cNvGrpSpPr/>
            <p:nvPr/>
          </p:nvGrpSpPr>
          <p:grpSpPr>
            <a:xfrm>
              <a:off x="6311325" y="-826432"/>
              <a:ext cx="4151863" cy="5336823"/>
              <a:chOff x="323258" y="-672037"/>
              <a:chExt cx="1762546" cy="5336823"/>
            </a:xfrm>
          </p:grpSpPr>
          <p:sp>
            <p:nvSpPr>
              <p:cNvPr id="218" name="Rectangle: Rounded Corners 217">
                <a:extLst>
                  <a:ext uri="{FF2B5EF4-FFF2-40B4-BE49-F238E27FC236}">
                    <a16:creationId xmlns="" xmlns:a16="http://schemas.microsoft.com/office/drawing/2014/main" id="{A2861EF6-362D-4BE2-9B11-ABE4D3F91649}"/>
                  </a:ext>
                </a:extLst>
              </p:cNvPr>
              <p:cNvSpPr/>
              <p:nvPr/>
            </p:nvSpPr>
            <p:spPr>
              <a:xfrm rot="264095" flipH="1">
                <a:off x="1161058" y="-672037"/>
                <a:ext cx="262042" cy="27528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9" name="Rectangle: Top Corners Rounded 218">
                <a:extLst>
                  <a:ext uri="{FF2B5EF4-FFF2-40B4-BE49-F238E27FC236}">
                    <a16:creationId xmlns="" xmlns:a16="http://schemas.microsoft.com/office/drawing/2014/main" id="{EC098BB8-52ED-4E43-A417-CC3064F5D3CA}"/>
                  </a:ext>
                </a:extLst>
              </p:cNvPr>
              <p:cNvSpPr/>
              <p:nvPr/>
            </p:nvSpPr>
            <p:spPr>
              <a:xfrm>
                <a:off x="323258" y="2119470"/>
                <a:ext cx="1760376" cy="1088425"/>
              </a:xfrm>
              <a:prstGeom prst="round2Same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0" name="Rectangle: Top Corners Rounded 219">
                <a:extLst>
                  <a:ext uri="{FF2B5EF4-FFF2-40B4-BE49-F238E27FC236}">
                    <a16:creationId xmlns="" xmlns:a16="http://schemas.microsoft.com/office/drawing/2014/main" id="{1E59DBE1-4C50-4BD1-9915-247E5D431EE3}"/>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1" name="Freeform: Shape 220">
                <a:extLst>
                  <a:ext uri="{FF2B5EF4-FFF2-40B4-BE49-F238E27FC236}">
                    <a16:creationId xmlns="" xmlns:a16="http://schemas.microsoft.com/office/drawing/2014/main" id="{AE738B41-AF6F-4236-8A68-CFE4C7A454B1}"/>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22" name="Block Arc 221">
                <a:extLst>
                  <a:ext uri="{FF2B5EF4-FFF2-40B4-BE49-F238E27FC236}">
                    <a16:creationId xmlns="" xmlns:a16="http://schemas.microsoft.com/office/drawing/2014/main" id="{C6E187A1-7603-4FE0-BF3F-EE225CE363EE}"/>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24" name="Rectangle 223">
                <a:extLst>
                  <a:ext uri="{FF2B5EF4-FFF2-40B4-BE49-F238E27FC236}">
                    <a16:creationId xmlns="" xmlns:a16="http://schemas.microsoft.com/office/drawing/2014/main" id="{193DDD26-4CE4-4726-85B7-83C0FCA86FB6}"/>
                  </a:ext>
                </a:extLst>
              </p:cNvPr>
              <p:cNvSpPr/>
              <p:nvPr/>
            </p:nvSpPr>
            <p:spPr>
              <a:xfrm>
                <a:off x="636840" y="3795563"/>
                <a:ext cx="1133211" cy="354971"/>
              </a:xfrm>
              <a:prstGeom prst="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ebas Neue" panose="020B0606020202050201" pitchFamily="34" charset="0"/>
                  </a:rPr>
                  <a:t>Nguyễn Thị Thu Thảo</a:t>
                </a:r>
                <a:endParaRPr lang="id-ID" b="1" dirty="0">
                  <a:solidFill>
                    <a:schemeClr val="bg1"/>
                  </a:solidFill>
                  <a:latin typeface="Bebas Neue" panose="020B0606020202050201" pitchFamily="34" charset="0"/>
                </a:endParaRPr>
              </a:p>
            </p:txBody>
          </p:sp>
          <p:sp>
            <p:nvSpPr>
              <p:cNvPr id="225" name="TextBox 224">
                <a:extLst>
                  <a:ext uri="{FF2B5EF4-FFF2-40B4-BE49-F238E27FC236}">
                    <a16:creationId xmlns="" xmlns:a16="http://schemas.microsoft.com/office/drawing/2014/main" id="{24CBAD6D-CE7A-4AD0-B50D-95C93155F950}"/>
                  </a:ext>
                </a:extLst>
              </p:cNvPr>
              <p:cNvSpPr txBox="1"/>
              <p:nvPr/>
            </p:nvSpPr>
            <p:spPr>
              <a:xfrm>
                <a:off x="567405" y="4203944"/>
                <a:ext cx="1259543" cy="369332"/>
              </a:xfrm>
              <a:prstGeom prst="rect">
                <a:avLst/>
              </a:prstGeom>
              <a:noFill/>
            </p:spPr>
            <p:txBody>
              <a:bodyPr wrap="square" rtlCol="0">
                <a:spAutoFit/>
              </a:bodyPr>
              <a:lstStyle/>
              <a:p>
                <a:pPr algn="ctr"/>
                <a:r>
                  <a:rPr lang="en-US">
                    <a:solidFill>
                      <a:prstClr val="black"/>
                    </a:solidFill>
                    <a:latin typeface="Bebas Neue" panose="020B0606020202050201" pitchFamily="34" charset="0"/>
                  </a:rPr>
                  <a:t>4501103037</a:t>
                </a:r>
                <a:endParaRPr lang="id-ID" dirty="0">
                  <a:solidFill>
                    <a:prstClr val="black"/>
                  </a:solidFill>
                  <a:latin typeface="Bebas Neue" panose="020B0606020202050201" pitchFamily="34" charset="0"/>
                </a:endParaRPr>
              </a:p>
            </p:txBody>
          </p:sp>
          <p:sp>
            <p:nvSpPr>
              <p:cNvPr id="226" name="Rectangle: Rounded Corners 225">
                <a:extLst>
                  <a:ext uri="{FF2B5EF4-FFF2-40B4-BE49-F238E27FC236}">
                    <a16:creationId xmlns="" xmlns:a16="http://schemas.microsoft.com/office/drawing/2014/main" id="{483DE011-B11E-4630-9D5D-525BD4CECEEB}"/>
                  </a:ext>
                </a:extLst>
              </p:cNvPr>
              <p:cNvSpPr/>
              <p:nvPr/>
            </p:nvSpPr>
            <p:spPr>
              <a:xfrm rot="21335905">
                <a:off x="956232" y="-665818"/>
                <a:ext cx="262042" cy="2752855"/>
              </a:xfrm>
              <a:prstGeom prst="round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3" name="Picture 2"/>
            <p:cNvPicPr>
              <a:picLocks noChangeAspect="1"/>
            </p:cNvPicPr>
            <p:nvPr/>
          </p:nvPicPr>
          <p:blipFill rotWithShape="1">
            <a:blip r:embed="rId3"/>
            <a:srcRect l="-1" t="26957" r="-111" b="16042"/>
            <a:stretch/>
          </p:blipFill>
          <p:spPr>
            <a:xfrm>
              <a:off x="7680611" y="2083095"/>
              <a:ext cx="1408176" cy="1425368"/>
            </a:xfrm>
            <a:prstGeom prst="ellipse">
              <a:avLst/>
            </a:prstGeom>
          </p:spPr>
        </p:pic>
      </p:grpSp>
    </p:spTree>
    <p:extLst>
      <p:ext uri="{BB962C8B-B14F-4D97-AF65-F5344CB8AC3E}">
        <p14:creationId xmlns:p14="http://schemas.microsoft.com/office/powerpoint/2010/main" val="743273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95833E-6 1.11111E-6 L 1.10859 1.11111E-6 " pathEditMode="relative" rAng="0" ptsTypes="AA">
                                      <p:cBhvr>
                                        <p:cTn id="6" dur="1250" fill="hold"/>
                                        <p:tgtEl>
                                          <p:spTgt spid="227"/>
                                        </p:tgtEl>
                                        <p:attrNameLst>
                                          <p:attrName>ppt_x</p:attrName>
                                          <p:attrName>ppt_y</p:attrName>
                                        </p:attrNameLst>
                                      </p:cBhvr>
                                      <p:rCtr x="55430" y="0"/>
                                    </p:animMotion>
                                  </p:childTnLst>
                                </p:cTn>
                              </p:par>
                              <p:par>
                                <p:cTn id="7" presetID="42" presetClass="entr" presetSubtype="0" fill="hold" grpId="0" nodeType="withEffect">
                                  <p:stCondLst>
                                    <p:cond delay="750"/>
                                  </p:stCondLst>
                                  <p:childTnLst>
                                    <p:set>
                                      <p:cBhvr>
                                        <p:cTn id="8" dur="1" fill="hold">
                                          <p:stCondLst>
                                            <p:cond delay="0"/>
                                          </p:stCondLst>
                                        </p:cTn>
                                        <p:tgtEl>
                                          <p:spTgt spid="228"/>
                                        </p:tgtEl>
                                        <p:attrNameLst>
                                          <p:attrName>style.visibility</p:attrName>
                                        </p:attrNameLst>
                                      </p:cBhvr>
                                      <p:to>
                                        <p:strVal val="visible"/>
                                      </p:to>
                                    </p:set>
                                    <p:animEffect transition="in" filter="fade">
                                      <p:cBhvr>
                                        <p:cTn id="9" dur="1000"/>
                                        <p:tgtEl>
                                          <p:spTgt spid="228"/>
                                        </p:tgtEl>
                                      </p:cBhvr>
                                    </p:animEffect>
                                    <p:anim calcmode="lin" valueType="num">
                                      <p:cBhvr>
                                        <p:cTn id="10" dur="1000" fill="hold"/>
                                        <p:tgtEl>
                                          <p:spTgt spid="228"/>
                                        </p:tgtEl>
                                        <p:attrNameLst>
                                          <p:attrName>ppt_x</p:attrName>
                                        </p:attrNameLst>
                                      </p:cBhvr>
                                      <p:tavLst>
                                        <p:tav tm="0">
                                          <p:val>
                                            <p:strVal val="#ppt_x"/>
                                          </p:val>
                                        </p:tav>
                                        <p:tav tm="100000">
                                          <p:val>
                                            <p:strVal val="#ppt_x"/>
                                          </p:val>
                                        </p:tav>
                                      </p:tavLst>
                                    </p:anim>
                                    <p:anim calcmode="lin" valueType="num">
                                      <p:cBhvr>
                                        <p:cTn id="11" dur="1000" fill="hold"/>
                                        <p:tgtEl>
                                          <p:spTgt spid="228"/>
                                        </p:tgtEl>
                                        <p:attrNameLst>
                                          <p:attrName>ppt_y</p:attrName>
                                        </p:attrNameLst>
                                      </p:cBhvr>
                                      <p:tavLst>
                                        <p:tav tm="0">
                                          <p:val>
                                            <p:strVal val="#ppt_y+.1"/>
                                          </p:val>
                                        </p:tav>
                                        <p:tav tm="100000">
                                          <p:val>
                                            <p:strVal val="#ppt_y"/>
                                          </p:val>
                                        </p:tav>
                                      </p:tavLst>
                                    </p:anim>
                                  </p:childTnLst>
                                </p:cTn>
                              </p:par>
                            </p:childTnLst>
                          </p:cTn>
                        </p:par>
                        <p:par>
                          <p:cTn id="12" fill="hold">
                            <p:stCondLst>
                              <p:cond delay="1750"/>
                            </p:stCondLst>
                            <p:childTnLst>
                              <p:par>
                                <p:cTn id="13" presetID="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0" y="1524000"/>
            <a:ext cx="6171239" cy="4939814"/>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Sửa thông tin của một </a:t>
            </a:r>
            <a:r>
              <a:rPr lang="en-US" b="1" smtClean="0">
                <a:solidFill>
                  <a:srgbClr val="FF0000"/>
                </a:solidFill>
                <a:effectLst>
                  <a:outerShdw blurRad="38100" dist="38100" dir="2700000" algn="tl">
                    <a:srgbClr val="000000">
                      <a:alpha val="43137"/>
                    </a:srgbClr>
                  </a:outerShdw>
                </a:effectLst>
              </a:rPr>
              <a:t>sách</a:t>
            </a:r>
            <a:endParaRPr lang="en-US">
              <a:solidFill>
                <a:srgbClr val="FF0000"/>
              </a:solidFill>
              <a:effectLst>
                <a:outerShdw blurRad="38100" dist="38100" dir="2700000" algn="tl">
                  <a:srgbClr val="000000">
                    <a:alpha val="43137"/>
                  </a:srgbClr>
                </a:outerShdw>
              </a:effectLst>
            </a:endParaRPr>
          </a:p>
          <a:p>
            <a:r>
              <a:rPr lang="en-US" b="1" i="1"/>
              <a:t>Nhập</a:t>
            </a:r>
            <a:r>
              <a:rPr lang="en-US" b="1"/>
              <a:t>: Thông tin tra cứu theo hình thức phù hợp, </a:t>
            </a:r>
            <a:r>
              <a:rPr lang="en-US" b="1" smtClean="0"/>
              <a:t>TT </a:t>
            </a:r>
            <a:r>
              <a:rPr lang="en-US" b="1"/>
              <a:t>cần sửa </a:t>
            </a:r>
          </a:p>
          <a:p>
            <a:r>
              <a:rPr lang="en-US" b="1" i="1"/>
              <a:t>Xuất</a:t>
            </a:r>
            <a:r>
              <a:rPr lang="en-US" b="1"/>
              <a:t>: Thông báo đã sửa/ Thông báo không thể sửa. </a:t>
            </a:r>
          </a:p>
          <a:p>
            <a:r>
              <a:rPr lang="en-US" b="1" i="1"/>
              <a:t>Thuật giải</a:t>
            </a:r>
            <a:r>
              <a:rPr lang="en-US" b="1"/>
              <a:t>: (Mã giả)  </a:t>
            </a:r>
          </a:p>
          <a:p>
            <a:r>
              <a:rPr lang="en-US" b="1"/>
              <a:t>IF tìm thấy THEN </a:t>
            </a:r>
          </a:p>
          <a:p>
            <a:r>
              <a:rPr lang="en-US" b="1" smtClean="0"/>
              <a:t>	Hiển </a:t>
            </a:r>
            <a:r>
              <a:rPr lang="en-US" b="1"/>
              <a:t>thị thông tin tìm được lên màn hình  </a:t>
            </a:r>
          </a:p>
          <a:p>
            <a:r>
              <a:rPr lang="en-US" b="1" smtClean="0"/>
              <a:t>	Sửa </a:t>
            </a:r>
            <a:r>
              <a:rPr lang="en-US" b="1"/>
              <a:t>trong TABLE SACH </a:t>
            </a:r>
          </a:p>
          <a:p>
            <a:r>
              <a:rPr lang="en-US" b="1" smtClean="0"/>
              <a:t>	IF </a:t>
            </a:r>
            <a:r>
              <a:rPr lang="en-US" b="1"/>
              <a:t>sửa được THEN </a:t>
            </a:r>
          </a:p>
          <a:p>
            <a:r>
              <a:rPr lang="en-US" b="1" smtClean="0"/>
              <a:t>		Thông </a:t>
            </a:r>
            <a:r>
              <a:rPr lang="en-US" b="1"/>
              <a:t>báo đã sửa và </a:t>
            </a:r>
          </a:p>
          <a:p>
            <a:r>
              <a:rPr lang="en-US" b="1" smtClean="0"/>
              <a:t>		Hiển </a:t>
            </a:r>
            <a:r>
              <a:rPr lang="en-US" b="1"/>
              <a:t>thị TABLE SACH  mới lên màn hình </a:t>
            </a:r>
          </a:p>
          <a:p>
            <a:r>
              <a:rPr lang="en-US" b="1" smtClean="0"/>
              <a:t>		với </a:t>
            </a:r>
            <a:r>
              <a:rPr lang="en-US" b="1"/>
              <a:t>mẫu tin đã được sửa </a:t>
            </a:r>
          </a:p>
          <a:p>
            <a:r>
              <a:rPr lang="en-US" b="1" smtClean="0"/>
              <a:t>	ELSE </a:t>
            </a:r>
            <a:endParaRPr lang="en-US" b="1"/>
          </a:p>
          <a:p>
            <a:r>
              <a:rPr lang="en-US" b="1" smtClean="0"/>
              <a:t>		Báo </a:t>
            </a:r>
            <a:r>
              <a:rPr lang="en-US" b="1"/>
              <a:t>lỗi không thể sửa được. </a:t>
            </a:r>
          </a:p>
          <a:p>
            <a:r>
              <a:rPr lang="en-US" b="1" smtClean="0"/>
              <a:t>	END </a:t>
            </a:r>
            <a:r>
              <a:rPr lang="en-US" b="1"/>
              <a:t>IF </a:t>
            </a:r>
          </a:p>
          <a:p>
            <a:r>
              <a:rPr lang="en-US" b="1"/>
              <a:t>ELSE </a:t>
            </a:r>
          </a:p>
          <a:p>
            <a:r>
              <a:rPr lang="en-US" b="1" smtClean="0"/>
              <a:t>	Thông </a:t>
            </a:r>
            <a:r>
              <a:rPr lang="en-US" b="1"/>
              <a:t>báo không tồn tại</a:t>
            </a:r>
          </a:p>
          <a:p>
            <a:r>
              <a:rPr lang="en-US" b="1"/>
              <a:t>END IF</a:t>
            </a:r>
            <a:endParaRPr lang="en-US" b="1">
              <a:solidFill>
                <a:prstClr val="black"/>
              </a:solidFill>
            </a:endParaRPr>
          </a:p>
        </p:txBody>
      </p:sp>
      <p:pic>
        <p:nvPicPr>
          <p:cNvPr id="9" name="Picture 8"/>
          <p:cNvPicPr/>
          <p:nvPr/>
        </p:nvPicPr>
        <p:blipFill>
          <a:blip r:embed="rId3"/>
          <a:stretch>
            <a:fillRect/>
          </a:stretch>
        </p:blipFill>
        <p:spPr>
          <a:xfrm>
            <a:off x="7991521" y="1724927"/>
            <a:ext cx="3011805" cy="4579620"/>
          </a:xfrm>
          <a:prstGeom prst="rect">
            <a:avLst/>
          </a:prstGeom>
        </p:spPr>
      </p:pic>
      <p:sp>
        <p:nvSpPr>
          <p:cNvPr id="8"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2312868152"/>
      </p:ext>
    </p:extLst>
  </p:cSld>
  <p:clrMapOvr>
    <a:masterClrMapping/>
  </p:clrMapOvr>
  <p:transition spd="slow">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2" name="Picture 1"/>
          <p:cNvPicPr>
            <a:picLocks noChangeAspect="1"/>
          </p:cNvPicPr>
          <p:nvPr/>
        </p:nvPicPr>
        <p:blipFill>
          <a:blip r:embed="rId3"/>
          <a:stretch>
            <a:fillRect/>
          </a:stretch>
        </p:blipFill>
        <p:spPr>
          <a:xfrm>
            <a:off x="1621117" y="1419145"/>
            <a:ext cx="8955443" cy="5300702"/>
          </a:xfrm>
          <a:prstGeom prst="rect">
            <a:avLst/>
          </a:prstGeom>
        </p:spPr>
      </p:pic>
      <p:sp>
        <p:nvSpPr>
          <p:cNvPr id="6"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
        <p:nvSpPr>
          <p:cNvPr id="7" name="Oval Callout 6"/>
          <p:cNvSpPr/>
          <p:nvPr/>
        </p:nvSpPr>
        <p:spPr>
          <a:xfrm>
            <a:off x="6825027" y="1476583"/>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1</a:t>
            </a:r>
            <a:endParaRPr lang="en-US" b="1">
              <a:solidFill>
                <a:schemeClr val="tx1"/>
              </a:solidFill>
            </a:endParaRPr>
          </a:p>
        </p:txBody>
      </p:sp>
      <p:sp>
        <p:nvSpPr>
          <p:cNvPr id="3" name="Rounded Rectangle 2"/>
          <p:cNvSpPr/>
          <p:nvPr/>
        </p:nvSpPr>
        <p:spPr>
          <a:xfrm>
            <a:off x="7274560" y="1463040"/>
            <a:ext cx="3200400" cy="239776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Textbox để thực hiện tra cứu độc giả (tra cứu tương ứng với cột của lưới datagird). Người dùng nhập vào thông tin cần tra cứu, chương trình sẽ tự động lọc trên lưới datagird và hiển thị cho người dùng chọn lựa.</a:t>
            </a:r>
          </a:p>
        </p:txBody>
      </p:sp>
      <p:sp>
        <p:nvSpPr>
          <p:cNvPr id="12" name="Rounded Rectangle 11"/>
          <p:cNvSpPr/>
          <p:nvPr/>
        </p:nvSpPr>
        <p:spPr>
          <a:xfrm>
            <a:off x="8703664" y="2257248"/>
            <a:ext cx="3200400" cy="239776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DataGrid hiển thị thông tin về danh sách độc giả và thông tin tương ứng về độc giả ở bên dưới. Khi người dùng nhấp chuột vào DataGrid thì thông tin tương ứng sẽ được hiển thị ở bên dưới lưới.</a:t>
            </a:r>
            <a:endParaRPr lang="en-US">
              <a:solidFill>
                <a:schemeClr val="tx1"/>
              </a:solidFill>
            </a:endParaRPr>
          </a:p>
        </p:txBody>
      </p:sp>
      <p:sp>
        <p:nvSpPr>
          <p:cNvPr id="14" name="Oval Callout 13"/>
          <p:cNvSpPr/>
          <p:nvPr/>
        </p:nvSpPr>
        <p:spPr>
          <a:xfrm>
            <a:off x="8233808" y="2352071"/>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2</a:t>
            </a:r>
          </a:p>
        </p:txBody>
      </p:sp>
      <p:sp>
        <p:nvSpPr>
          <p:cNvPr id="9" name="Rounded Rectangle 8"/>
          <p:cNvSpPr/>
          <p:nvPr/>
        </p:nvSpPr>
        <p:spPr>
          <a:xfrm>
            <a:off x="6905457" y="4365982"/>
            <a:ext cx="3200400" cy="1938565"/>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Frame hiển thị thông tin về độc giả, người dùng có thể nhập thông tin vào frame này để thực hiện các chức năng thêm, cập nhật, xóa độc </a:t>
            </a:r>
            <a:r>
              <a:rPr lang="vi-VN" smtClean="0">
                <a:solidFill>
                  <a:schemeClr val="tx1"/>
                </a:solidFill>
              </a:rPr>
              <a:t>giả.</a:t>
            </a:r>
            <a:endParaRPr lang="en-US">
              <a:solidFill>
                <a:schemeClr val="tx1"/>
              </a:solidFill>
            </a:endParaRPr>
          </a:p>
        </p:txBody>
      </p:sp>
      <p:sp>
        <p:nvSpPr>
          <p:cNvPr id="10" name="Oval Callout 9"/>
          <p:cNvSpPr/>
          <p:nvPr/>
        </p:nvSpPr>
        <p:spPr>
          <a:xfrm>
            <a:off x="6435601" y="4460805"/>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3</a:t>
            </a:r>
            <a:endParaRPr lang="en-US" b="1">
              <a:solidFill>
                <a:schemeClr val="tx1"/>
              </a:solidFill>
            </a:endParaRPr>
          </a:p>
        </p:txBody>
      </p:sp>
      <p:sp>
        <p:nvSpPr>
          <p:cNvPr id="11" name="Rounded Rectangle 10"/>
          <p:cNvSpPr/>
          <p:nvPr/>
        </p:nvSpPr>
        <p:spPr>
          <a:xfrm>
            <a:off x="2084959" y="4849018"/>
            <a:ext cx="3200400" cy="130043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Button thực hiện các chức năng thêm, cập nhật, xóa độc giả và thoát </a:t>
            </a:r>
            <a:r>
              <a:rPr lang="vi-VN" smtClean="0">
                <a:solidFill>
                  <a:schemeClr val="tx1"/>
                </a:solidFill>
              </a:rPr>
              <a:t>form</a:t>
            </a:r>
            <a:r>
              <a:rPr lang="en-US" smtClean="0">
                <a:solidFill>
                  <a:schemeClr val="tx1"/>
                </a:solidFill>
              </a:rPr>
              <a:t>.</a:t>
            </a:r>
            <a:endParaRPr lang="en-US">
              <a:solidFill>
                <a:schemeClr val="tx1"/>
              </a:solidFill>
            </a:endParaRPr>
          </a:p>
        </p:txBody>
      </p:sp>
      <p:sp>
        <p:nvSpPr>
          <p:cNvPr id="15" name="Oval Callout 14"/>
          <p:cNvSpPr/>
          <p:nvPr/>
        </p:nvSpPr>
        <p:spPr>
          <a:xfrm flipH="1">
            <a:off x="5285359" y="5761234"/>
            <a:ext cx="464992"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4</a:t>
            </a:r>
          </a:p>
        </p:txBody>
      </p:sp>
      <p:sp>
        <p:nvSpPr>
          <p:cNvPr id="4" name="Rectangle 3"/>
          <p:cNvSpPr/>
          <p:nvPr/>
        </p:nvSpPr>
        <p:spPr>
          <a:xfrm>
            <a:off x="-10160" y="0"/>
            <a:ext cx="12202160" cy="6858000"/>
          </a:xfrm>
          <a:prstGeom prst="rect">
            <a:avLst/>
          </a:prstGeom>
          <a:gradFill>
            <a:gsLst>
              <a:gs pos="0">
                <a:schemeClr val="bg1">
                  <a:lumMod val="65000"/>
                  <a:alpha val="41000"/>
                </a:schemeClr>
              </a:gs>
              <a:gs pos="92000">
                <a:schemeClr val="accent1">
                  <a:lumMod val="45000"/>
                  <a:lumOff val="55000"/>
                  <a:alpha val="69000"/>
                </a:schemeClr>
              </a:gs>
              <a:gs pos="83000">
                <a:schemeClr val="accent1">
                  <a:lumMod val="45000"/>
                  <a:lumOff val="55000"/>
                </a:schemeClr>
              </a:gs>
              <a:gs pos="100000">
                <a:schemeClr val="accent1">
                  <a:lumMod val="30000"/>
                  <a:lumOff val="70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978544632"/>
              </p:ext>
            </p:extLst>
          </p:nvPr>
        </p:nvGraphicFramePr>
        <p:xfrm>
          <a:off x="2705100" y="1280992"/>
          <a:ext cx="6781800" cy="5407860"/>
        </p:xfrm>
        <a:graphic>
          <a:graphicData uri="http://schemas.openxmlformats.org/drawingml/2006/table">
            <a:tbl>
              <a:tblPr firstRow="1" firstCol="1" bandRow="1">
                <a:tableStyleId>{5C22544A-7EE6-4342-B048-85BDC9FD1C3A}</a:tableStyleId>
              </a:tblPr>
              <a:tblGrid>
                <a:gridCol w="781568"/>
                <a:gridCol w="1724771"/>
                <a:gridCol w="1723785"/>
                <a:gridCol w="2551676"/>
              </a:tblGrid>
              <a:tr h="540786">
                <a:tc>
                  <a:txBody>
                    <a:bodyPr/>
                    <a:lstStyle/>
                    <a:p>
                      <a:pPr marL="36195" algn="just">
                        <a:lnSpc>
                          <a:spcPct val="150000"/>
                        </a:lnSpc>
                        <a:spcAft>
                          <a:spcPts val="0"/>
                        </a:spcAft>
                      </a:pPr>
                      <a:r>
                        <a:rPr lang="en-US" sz="2000">
                          <a:effectLst/>
                        </a:rPr>
                        <a:t>STT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Tên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Kiểu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Ý nghĩa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1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txtmadg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Mã độc giả</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2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txtsothe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2000">
                          <a:effectLst/>
                        </a:rPr>
                        <a:t>Số thẻ TV</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3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txttendg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Tên độc giả</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4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txtdchidg</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Nvarchar(100)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905" algn="just">
                        <a:lnSpc>
                          <a:spcPct val="150000"/>
                        </a:lnSpc>
                        <a:spcAft>
                          <a:spcPts val="0"/>
                        </a:spcAft>
                      </a:pPr>
                      <a:r>
                        <a:rPr lang="en-US" sz="2000">
                          <a:effectLst/>
                        </a:rPr>
                        <a:t>Địa chỉ</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5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txtsđt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SĐT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6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txtkhoa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Khoa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7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smtClean="0">
                          <a:effectLst/>
                        </a:rPr>
                        <a:t>txtlop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Lớp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8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DTPkr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DateTime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Ngày sinh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cboMaloaiDG</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Loại độc giả</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bl>
          </a:graphicData>
        </a:graphic>
      </p:graphicFrame>
    </p:spTree>
    <p:extLst>
      <p:ext uri="{BB962C8B-B14F-4D97-AF65-F5344CB8AC3E}">
        <p14:creationId xmlns:p14="http://schemas.microsoft.com/office/powerpoint/2010/main" val="26269674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1" nodeType="clickEffect">
                                  <p:stCondLst>
                                    <p:cond delay="0"/>
                                  </p:stCondLst>
                                  <p:childTnLst>
                                    <p:animEffect transition="out" filter="wipe(right)">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2" fill="hold" grpId="1" nodeType="clickEffect">
                                  <p:stCondLst>
                                    <p:cond delay="0"/>
                                  </p:stCondLst>
                                  <p:childTnLst>
                                    <p:animEffect transition="out" filter="wipe(righ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2" fill="hold" grpId="1" nodeType="clickEffect">
                                  <p:stCondLst>
                                    <p:cond delay="0"/>
                                  </p:stCondLst>
                                  <p:childTnLst>
                                    <p:animEffect transition="out" filter="wipe(right)">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par>
                          <p:cTn id="50" fill="hold">
                            <p:stCondLst>
                              <p:cond delay="500"/>
                            </p:stCondLst>
                            <p:childTnLst>
                              <p:par>
                                <p:cTn id="51" presetID="22" presetClass="entr" presetSubtype="2"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8" fill="hold" grpId="1" nodeType="clickEffect">
                                  <p:stCondLst>
                                    <p:cond delay="0"/>
                                  </p:stCondLst>
                                  <p:childTnLst>
                                    <p:animEffect transition="out" filter="wipe(left)">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0" presetClass="entr" presetSubtype="0"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
                                        </p:tgtEl>
                                      </p:cBhvr>
                                    </p:animEffect>
                                    <p:set>
                                      <p:cBhvr>
                                        <p:cTn id="71" dur="1" fill="hold">
                                          <p:stCondLst>
                                            <p:cond delay="499"/>
                                          </p:stCondLst>
                                        </p:cTn>
                                        <p:tgtEl>
                                          <p:spTgt spid="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5"/>
                                        </p:tgtEl>
                                      </p:cBhvr>
                                    </p:animEffect>
                                    <p:set>
                                      <p:cBhvr>
                                        <p:cTn id="7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3" grpId="1" animBg="1"/>
      <p:bldP spid="12" grpId="0" animBg="1"/>
      <p:bldP spid="12" grpId="1" animBg="1"/>
      <p:bldP spid="14" grpId="0" animBg="1"/>
      <p:bldP spid="9" grpId="0" animBg="1"/>
      <p:bldP spid="9" grpId="1" animBg="1"/>
      <p:bldP spid="10" grpId="0" animBg="1"/>
      <p:bldP spid="11" grpId="0" animBg="1"/>
      <p:bldP spid="11" grpId="1" animBg="1"/>
      <p:bldP spid="15" grpId="0"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55800" y="2125844"/>
            <a:ext cx="5194300" cy="3554819"/>
          </a:xfrm>
          <a:prstGeom prst="rect">
            <a:avLst/>
          </a:prstGeom>
          <a:noFill/>
        </p:spPr>
        <p:txBody>
          <a:bodyPr wrap="square" rtlCol="0">
            <a:spAutoFit/>
          </a:bodyPr>
          <a:lstStyle/>
          <a:p>
            <a:pPr algn="just">
              <a:lnSpc>
                <a:spcPct val="150000"/>
              </a:lnSpc>
            </a:pPr>
            <a:r>
              <a:rPr lang="en-US" b="1">
                <a:solidFill>
                  <a:srgbClr val="FF0000"/>
                </a:solidFill>
                <a:effectLst>
                  <a:outerShdw blurRad="38100" dist="38100" dir="2700000" algn="tl">
                    <a:srgbClr val="000000">
                      <a:alpha val="43137"/>
                    </a:srgbClr>
                  </a:outerShdw>
                </a:effectLst>
              </a:rPr>
              <a:t>Tra cứu thông tin của một độc giả:</a:t>
            </a:r>
          </a:p>
          <a:p>
            <a:pPr algn="just"/>
            <a:r>
              <a:rPr lang="en-US" b="1" i="1"/>
              <a:t>Nhập</a:t>
            </a:r>
            <a:r>
              <a:rPr lang="en-US" b="1"/>
              <a:t>: nhập thông tin cần tìm vào các ô textbox trên các cột tương ứng của lưới để tra cứu theo tiêu chí mong muốn.</a:t>
            </a:r>
          </a:p>
          <a:p>
            <a:pPr algn="just"/>
            <a:r>
              <a:rPr lang="en-US" b="1" i="1"/>
              <a:t>Xuất</a:t>
            </a:r>
            <a:r>
              <a:rPr lang="en-US" b="1"/>
              <a:t>: Danh sách thông tin độc giả theo tiêu chuẩn tra cứu / không hiển thị độc giả nếu không tìm thấy.</a:t>
            </a:r>
          </a:p>
          <a:p>
            <a:pPr algn="just"/>
            <a:r>
              <a:rPr lang="en-US" b="1" i="1"/>
              <a:t>Thuật giải</a:t>
            </a:r>
            <a:r>
              <a:rPr lang="en-US" b="1"/>
              <a:t>: (Mã giả )  </a:t>
            </a:r>
          </a:p>
          <a:p>
            <a:pPr algn="just"/>
            <a:r>
              <a:rPr lang="en-US" b="1"/>
              <a:t>IF tìm thấy THEN </a:t>
            </a:r>
          </a:p>
          <a:p>
            <a:pPr algn="just"/>
            <a:r>
              <a:rPr lang="en-US" b="1" smtClean="0"/>
              <a:t>	Hiển </a:t>
            </a:r>
            <a:r>
              <a:rPr lang="en-US" b="1"/>
              <a:t>thị danh sách thông tin lên màn hình. </a:t>
            </a:r>
          </a:p>
          <a:p>
            <a:pPr algn="just"/>
            <a:r>
              <a:rPr lang="en-US" b="1"/>
              <a:t>ELSE </a:t>
            </a:r>
          </a:p>
          <a:p>
            <a:pPr algn="just"/>
            <a:r>
              <a:rPr lang="en-US" b="1" smtClean="0"/>
              <a:t>	Danh </a:t>
            </a:r>
            <a:r>
              <a:rPr lang="en-US" b="1"/>
              <a:t>sách rỗng </a:t>
            </a:r>
          </a:p>
          <a:p>
            <a:pPr algn="just"/>
            <a:r>
              <a:rPr lang="en-US" b="1"/>
              <a:t>END IF</a:t>
            </a:r>
          </a:p>
        </p:txBody>
      </p:sp>
      <p:pic>
        <p:nvPicPr>
          <p:cNvPr id="18" name="Picture 17"/>
          <p:cNvPicPr/>
          <p:nvPr/>
        </p:nvPicPr>
        <p:blipFill rotWithShape="1">
          <a:blip r:embed="rId3"/>
          <a:srcRect b="5989"/>
          <a:stretch/>
        </p:blipFill>
        <p:spPr>
          <a:xfrm>
            <a:off x="7150100" y="1661695"/>
            <a:ext cx="3746499" cy="4510505"/>
          </a:xfrm>
          <a:prstGeom prst="rect">
            <a:avLst/>
          </a:prstGeom>
        </p:spPr>
      </p:pic>
      <p:sp>
        <p:nvSpPr>
          <p:cNvPr id="19"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688427198"/>
      </p:ext>
    </p:extLst>
  </p:cSld>
  <p:clrMapOvr>
    <a:masterClrMapping/>
  </p:clrMapOvr>
  <p:transition spd="slow">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1" y="1663700"/>
            <a:ext cx="5940924" cy="4662815"/>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Thêm thông tin của một độc giả:</a:t>
            </a:r>
          </a:p>
          <a:p>
            <a:r>
              <a:rPr lang="en-US" b="1" i="1"/>
              <a:t>Nhập</a:t>
            </a:r>
            <a:r>
              <a:rPr lang="en-US" b="1"/>
              <a:t>: Thông tin tra cứu theo hình thức phù hợp, thông tin cần cập nhật </a:t>
            </a:r>
          </a:p>
          <a:p>
            <a:r>
              <a:rPr lang="en-US" b="1" i="1"/>
              <a:t>Xuất</a:t>
            </a:r>
            <a:r>
              <a:rPr lang="en-US" b="1"/>
              <a:t>: Thông báo đã lưu/ Thông báo không thể lưu </a:t>
            </a:r>
          </a:p>
          <a:p>
            <a:r>
              <a:rPr lang="en-US" b="1" i="1"/>
              <a:t>Thuật giải</a:t>
            </a:r>
            <a:r>
              <a:rPr lang="en-US" b="1"/>
              <a:t>: (Mã giả )  </a:t>
            </a:r>
          </a:p>
          <a:p>
            <a:r>
              <a:rPr lang="en-US" b="1"/>
              <a:t>IF tìm thấy THEN </a:t>
            </a:r>
          </a:p>
          <a:p>
            <a:r>
              <a:rPr lang="en-US" b="1" smtClean="0"/>
              <a:t>	Hiển </a:t>
            </a:r>
            <a:r>
              <a:rPr lang="en-US" b="1"/>
              <a:t>thị thông tin tìm được lên màn hình  </a:t>
            </a:r>
          </a:p>
          <a:p>
            <a:r>
              <a:rPr lang="en-US" b="1" smtClean="0"/>
              <a:t>	Thêm </a:t>
            </a:r>
            <a:r>
              <a:rPr lang="en-US" b="1"/>
              <a:t>trong TABLE DOCGIA </a:t>
            </a:r>
          </a:p>
          <a:p>
            <a:r>
              <a:rPr lang="en-US" b="1" smtClean="0"/>
              <a:t>	IF </a:t>
            </a:r>
            <a:r>
              <a:rPr lang="en-US" b="1"/>
              <a:t>Thêm được THEN </a:t>
            </a:r>
          </a:p>
          <a:p>
            <a:r>
              <a:rPr lang="en-US" b="1" smtClean="0"/>
              <a:t>		Thông </a:t>
            </a:r>
            <a:r>
              <a:rPr lang="en-US" b="1"/>
              <a:t>báo đã thêm và </a:t>
            </a:r>
          </a:p>
          <a:p>
            <a:r>
              <a:rPr lang="en-US" b="1" smtClean="0"/>
              <a:t>		Hiển </a:t>
            </a:r>
            <a:r>
              <a:rPr lang="en-US" b="1"/>
              <a:t>thị TABLE DOCGIA mới lên màn hình </a:t>
            </a:r>
          </a:p>
          <a:p>
            <a:r>
              <a:rPr lang="en-US" b="1" smtClean="0"/>
              <a:t>		với </a:t>
            </a:r>
            <a:r>
              <a:rPr lang="en-US" b="1"/>
              <a:t>mẫu tin đã được lưu</a:t>
            </a:r>
          </a:p>
          <a:p>
            <a:r>
              <a:rPr lang="en-US" b="1" smtClean="0"/>
              <a:t>	ELSE </a:t>
            </a:r>
            <a:endParaRPr lang="en-US" b="1"/>
          </a:p>
          <a:p>
            <a:r>
              <a:rPr lang="en-US" b="1" smtClean="0"/>
              <a:t>		Báo </a:t>
            </a:r>
            <a:r>
              <a:rPr lang="en-US" b="1"/>
              <a:t>lỗi không thể thêm được. </a:t>
            </a:r>
          </a:p>
          <a:p>
            <a:r>
              <a:rPr lang="en-US" b="1" smtClean="0"/>
              <a:t>	END </a:t>
            </a:r>
            <a:r>
              <a:rPr lang="en-US" b="1"/>
              <a:t>IF </a:t>
            </a:r>
          </a:p>
          <a:p>
            <a:r>
              <a:rPr lang="en-US" b="1"/>
              <a:t> </a:t>
            </a:r>
            <a:r>
              <a:rPr lang="en-US" b="1" smtClean="0"/>
              <a:t>ELSE</a:t>
            </a:r>
            <a:endParaRPr lang="en-US" b="1"/>
          </a:p>
        </p:txBody>
      </p:sp>
      <p:pic>
        <p:nvPicPr>
          <p:cNvPr id="8" name="Picture 7"/>
          <p:cNvPicPr/>
          <p:nvPr/>
        </p:nvPicPr>
        <p:blipFill>
          <a:blip r:embed="rId3"/>
          <a:stretch>
            <a:fillRect/>
          </a:stretch>
        </p:blipFill>
        <p:spPr>
          <a:xfrm>
            <a:off x="7859585" y="1619470"/>
            <a:ext cx="3005125" cy="4725874"/>
          </a:xfrm>
          <a:prstGeom prst="rect">
            <a:avLst/>
          </a:prstGeom>
        </p:spPr>
      </p:pic>
      <p:sp>
        <p:nvSpPr>
          <p:cNvPr id="9"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2250566028"/>
      </p:ext>
    </p:extLst>
  </p:cSld>
  <p:clrMapOvr>
    <a:masterClrMapping/>
  </p:clrMapOvr>
  <p:transition spd="slow">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0" y="1524000"/>
            <a:ext cx="6171239" cy="4939814"/>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Sửa thông tin của một độc giả</a:t>
            </a:r>
            <a:endParaRPr lang="en-US">
              <a:solidFill>
                <a:srgbClr val="FF0000"/>
              </a:solidFill>
              <a:effectLst>
                <a:outerShdw blurRad="38100" dist="38100" dir="2700000" algn="tl">
                  <a:srgbClr val="000000">
                    <a:alpha val="43137"/>
                  </a:srgbClr>
                </a:outerShdw>
              </a:effectLst>
            </a:endParaRPr>
          </a:p>
          <a:p>
            <a:r>
              <a:rPr lang="en-US" b="1" i="1"/>
              <a:t>Nhập</a:t>
            </a:r>
            <a:r>
              <a:rPr lang="en-US" b="1"/>
              <a:t>: Thông </a:t>
            </a:r>
            <a:r>
              <a:rPr lang="en-US" b="1" smtClean="0"/>
              <a:t>tin </a:t>
            </a:r>
            <a:r>
              <a:rPr lang="en-US" b="1"/>
              <a:t>tra cứu theo hình thức phù hợp, </a:t>
            </a:r>
            <a:r>
              <a:rPr lang="en-US" b="1" smtClean="0"/>
              <a:t>tt </a:t>
            </a:r>
            <a:r>
              <a:rPr lang="en-US" b="1"/>
              <a:t>cần </a:t>
            </a:r>
            <a:r>
              <a:rPr lang="en-US" b="1" smtClean="0"/>
              <a:t>sửa. </a:t>
            </a:r>
            <a:endParaRPr lang="en-US" b="1"/>
          </a:p>
          <a:p>
            <a:r>
              <a:rPr lang="en-US" b="1" i="1"/>
              <a:t>Xuất</a:t>
            </a:r>
            <a:r>
              <a:rPr lang="en-US" b="1"/>
              <a:t>: Thông báo đã sửa/ Thông báo không thể sửa. </a:t>
            </a:r>
          </a:p>
          <a:p>
            <a:r>
              <a:rPr lang="en-US" b="1" i="1"/>
              <a:t>Thuật giải</a:t>
            </a:r>
            <a:r>
              <a:rPr lang="en-US" b="1"/>
              <a:t>: (Mã giả)  </a:t>
            </a:r>
          </a:p>
          <a:p>
            <a:r>
              <a:rPr lang="en-US" b="1"/>
              <a:t>IF tìm thấy THEN </a:t>
            </a:r>
          </a:p>
          <a:p>
            <a:r>
              <a:rPr lang="en-US" b="1" smtClean="0"/>
              <a:t>	Hiển </a:t>
            </a:r>
            <a:r>
              <a:rPr lang="en-US" b="1"/>
              <a:t>thị thông tin tìm được lên màn hình  </a:t>
            </a:r>
          </a:p>
          <a:p>
            <a:r>
              <a:rPr lang="en-US" b="1" smtClean="0"/>
              <a:t>	Sửa </a:t>
            </a:r>
            <a:r>
              <a:rPr lang="en-US" b="1"/>
              <a:t>trong TABLE DOCGIA </a:t>
            </a:r>
          </a:p>
          <a:p>
            <a:r>
              <a:rPr lang="en-US" b="1" smtClean="0"/>
              <a:t>	IF </a:t>
            </a:r>
            <a:r>
              <a:rPr lang="en-US" b="1"/>
              <a:t>sửa được THEN </a:t>
            </a:r>
          </a:p>
          <a:p>
            <a:r>
              <a:rPr lang="en-US" b="1" smtClean="0"/>
              <a:t>		Thông </a:t>
            </a:r>
            <a:r>
              <a:rPr lang="en-US" b="1"/>
              <a:t>báo đã sửa và </a:t>
            </a:r>
          </a:p>
          <a:p>
            <a:r>
              <a:rPr lang="en-US" b="1" smtClean="0"/>
              <a:t>		Hiển </a:t>
            </a:r>
            <a:r>
              <a:rPr lang="en-US" b="1"/>
              <a:t>thị TABLE DOCGIA  mới lên màn hình </a:t>
            </a:r>
          </a:p>
          <a:p>
            <a:r>
              <a:rPr lang="en-US" b="1" smtClean="0"/>
              <a:t>		với </a:t>
            </a:r>
            <a:r>
              <a:rPr lang="en-US" b="1"/>
              <a:t>mẫu tin đã được sửa </a:t>
            </a:r>
          </a:p>
          <a:p>
            <a:r>
              <a:rPr lang="en-US" b="1" smtClean="0"/>
              <a:t>	ELSE </a:t>
            </a:r>
            <a:endParaRPr lang="en-US" b="1"/>
          </a:p>
          <a:p>
            <a:r>
              <a:rPr lang="en-US" b="1" smtClean="0"/>
              <a:t>		Báo </a:t>
            </a:r>
            <a:r>
              <a:rPr lang="en-US" b="1"/>
              <a:t>lỗi không thể sửa được. </a:t>
            </a:r>
          </a:p>
          <a:p>
            <a:r>
              <a:rPr lang="en-US" b="1" smtClean="0"/>
              <a:t>	END </a:t>
            </a:r>
            <a:r>
              <a:rPr lang="en-US" b="1"/>
              <a:t>IF </a:t>
            </a:r>
          </a:p>
          <a:p>
            <a:r>
              <a:rPr lang="en-US" b="1"/>
              <a:t>ELSE </a:t>
            </a:r>
          </a:p>
          <a:p>
            <a:r>
              <a:rPr lang="en-US" b="1" smtClean="0"/>
              <a:t>	Thông </a:t>
            </a:r>
            <a:r>
              <a:rPr lang="en-US" b="1"/>
              <a:t>báo không tồn tại</a:t>
            </a:r>
          </a:p>
          <a:p>
            <a:r>
              <a:rPr lang="en-US" b="1"/>
              <a:t>END IF</a:t>
            </a:r>
            <a:endParaRPr lang="en-US" b="1">
              <a:solidFill>
                <a:prstClr val="black"/>
              </a:solidFill>
            </a:endParaRPr>
          </a:p>
        </p:txBody>
      </p:sp>
      <p:pic>
        <p:nvPicPr>
          <p:cNvPr id="9" name="Picture 8"/>
          <p:cNvPicPr/>
          <p:nvPr/>
        </p:nvPicPr>
        <p:blipFill>
          <a:blip r:embed="rId3"/>
          <a:stretch>
            <a:fillRect/>
          </a:stretch>
        </p:blipFill>
        <p:spPr>
          <a:xfrm>
            <a:off x="7991521" y="1724927"/>
            <a:ext cx="3011805" cy="4579620"/>
          </a:xfrm>
          <a:prstGeom prst="rect">
            <a:avLst/>
          </a:prstGeom>
        </p:spPr>
      </p:pic>
      <p:sp>
        <p:nvSpPr>
          <p:cNvPr id="10"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1629572383"/>
      </p:ext>
    </p:extLst>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A000B"/>
        </a:solidFill>
        <a:effectLst/>
      </p:bgPr>
    </p:bg>
    <p:spTree>
      <p:nvGrpSpPr>
        <p:cNvPr id="1" name=""/>
        <p:cNvGrpSpPr/>
        <p:nvPr/>
      </p:nvGrpSpPr>
      <p:grpSpPr>
        <a:xfrm>
          <a:off x="0" y="0"/>
          <a:ext cx="0" cy="0"/>
          <a:chOff x="0" y="0"/>
          <a:chExt cx="0" cy="0"/>
        </a:xfrm>
      </p:grpSpPr>
      <p:sp>
        <p:nvSpPr>
          <p:cNvPr id="1746" name="Freeform: Shape 1745">
            <a:extLst>
              <a:ext uri="{FF2B5EF4-FFF2-40B4-BE49-F238E27FC236}">
                <a16:creationId xmlns="" xmlns:a16="http://schemas.microsoft.com/office/drawing/2014/main" id="{81CF4CAC-7ECD-458B-A15A-5A3044BE11B9}"/>
              </a:ext>
            </a:extLst>
          </p:cNvPr>
          <p:cNvSpPr>
            <a:spLocks noChangeAspect="1"/>
          </p:cNvSpPr>
          <p:nvPr/>
        </p:nvSpPr>
        <p:spPr>
          <a:xfrm>
            <a:off x="2780342" y="1147880"/>
            <a:ext cx="6603735" cy="5443903"/>
          </a:xfrm>
          <a:custGeom>
            <a:avLst/>
            <a:gdLst>
              <a:gd name="connsiteX0" fmla="*/ 4402490 w 8804980"/>
              <a:gd name="connsiteY0" fmla="*/ 0 h 7258537"/>
              <a:gd name="connsiteX1" fmla="*/ 8804980 w 8804980"/>
              <a:gd name="connsiteY1" fmla="*/ 4401982 h 7258537"/>
              <a:gd name="connsiteX2" fmla="*/ 7799665 w 8804980"/>
              <a:gd name="connsiteY2" fmla="*/ 7202052 h 7258537"/>
              <a:gd name="connsiteX3" fmla="*/ 7748322 w 8804980"/>
              <a:gd name="connsiteY3" fmla="*/ 7258537 h 7258537"/>
              <a:gd name="connsiteX4" fmla="*/ 1056658 w 8804980"/>
              <a:gd name="connsiteY4" fmla="*/ 7258537 h 7258537"/>
              <a:gd name="connsiteX5" fmla="*/ 1005315 w 8804980"/>
              <a:gd name="connsiteY5" fmla="*/ 7202052 h 7258537"/>
              <a:gd name="connsiteX6" fmla="*/ 0 w 8804980"/>
              <a:gd name="connsiteY6" fmla="*/ 4401982 h 7258537"/>
              <a:gd name="connsiteX7" fmla="*/ 4402490 w 8804980"/>
              <a:gd name="connsiteY7" fmla="*/ 0 h 725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4980" h="7258537">
                <a:moveTo>
                  <a:pt x="4402490" y="0"/>
                </a:moveTo>
                <a:cubicBezTo>
                  <a:pt x="6833918" y="0"/>
                  <a:pt x="8804980" y="1970834"/>
                  <a:pt x="8804980" y="4401982"/>
                </a:cubicBezTo>
                <a:cubicBezTo>
                  <a:pt x="8804980" y="5465610"/>
                  <a:pt x="8427706" y="6441130"/>
                  <a:pt x="7799665" y="7202052"/>
                </a:cubicBezTo>
                <a:lnTo>
                  <a:pt x="7748322" y="7258537"/>
                </a:lnTo>
                <a:lnTo>
                  <a:pt x="1056658" y="7258537"/>
                </a:lnTo>
                <a:lnTo>
                  <a:pt x="1005315" y="7202052"/>
                </a:lnTo>
                <a:cubicBezTo>
                  <a:pt x="377274" y="6441130"/>
                  <a:pt x="0" y="5465610"/>
                  <a:pt x="0" y="4401982"/>
                </a:cubicBezTo>
                <a:cubicBezTo>
                  <a:pt x="0" y="1970834"/>
                  <a:pt x="1971062" y="0"/>
                  <a:pt x="44024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5"/>
            <a:endParaRPr lang="en-US" sz="1350">
              <a:solidFill>
                <a:prstClr val="white"/>
              </a:solidFill>
            </a:endParaRPr>
          </a:p>
        </p:txBody>
      </p:sp>
      <p:grpSp>
        <p:nvGrpSpPr>
          <p:cNvPr id="1694" name="Graphic 3">
            <a:extLst>
              <a:ext uri="{FF2B5EF4-FFF2-40B4-BE49-F238E27FC236}">
                <a16:creationId xmlns="" xmlns:a16="http://schemas.microsoft.com/office/drawing/2014/main" id="{F9A7DEAA-8D12-440D-BEAE-6FD8DE271468}"/>
              </a:ext>
            </a:extLst>
          </p:cNvPr>
          <p:cNvGrpSpPr/>
          <p:nvPr/>
        </p:nvGrpSpPr>
        <p:grpSpPr>
          <a:xfrm flipH="1">
            <a:off x="7481187" y="2834087"/>
            <a:ext cx="2436731" cy="554029"/>
            <a:chOff x="3330502" y="2623029"/>
            <a:chExt cx="2243481" cy="567025"/>
          </a:xfrm>
          <a:solidFill>
            <a:srgbClr val="9A000B"/>
          </a:solidFill>
        </p:grpSpPr>
        <p:grpSp>
          <p:nvGrpSpPr>
            <p:cNvPr id="1695" name="Graphic 3">
              <a:extLst>
                <a:ext uri="{FF2B5EF4-FFF2-40B4-BE49-F238E27FC236}">
                  <a16:creationId xmlns="" xmlns:a16="http://schemas.microsoft.com/office/drawing/2014/main" id="{6EF83DDC-089C-421C-BB18-9474D5D75523}"/>
                </a:ext>
              </a:extLst>
            </p:cNvPr>
            <p:cNvGrpSpPr/>
            <p:nvPr/>
          </p:nvGrpSpPr>
          <p:grpSpPr>
            <a:xfrm>
              <a:off x="3330502" y="2720989"/>
              <a:ext cx="620683" cy="388682"/>
              <a:chOff x="3330502" y="2720989"/>
              <a:chExt cx="620683" cy="388682"/>
            </a:xfrm>
            <a:solidFill>
              <a:srgbClr val="9A000B"/>
            </a:solidFill>
          </p:grpSpPr>
          <p:sp>
            <p:nvSpPr>
              <p:cNvPr id="1736" name="Freeform: Shape 1735">
                <a:extLst>
                  <a:ext uri="{FF2B5EF4-FFF2-40B4-BE49-F238E27FC236}">
                    <a16:creationId xmlns="" xmlns:a16="http://schemas.microsoft.com/office/drawing/2014/main" id="{A8624AD1-0FF2-4112-A6F1-5C34E8747749}"/>
                  </a:ext>
                </a:extLst>
              </p:cNvPr>
              <p:cNvSpPr/>
              <p:nvPr/>
            </p:nvSpPr>
            <p:spPr>
              <a:xfrm>
                <a:off x="3375848" y="2960203"/>
                <a:ext cx="575337" cy="147730"/>
              </a:xfrm>
              <a:custGeom>
                <a:avLst/>
                <a:gdLst>
                  <a:gd name="connsiteX0" fmla="*/ 493594 w 575337"/>
                  <a:gd name="connsiteY0" fmla="*/ 147731 h 147730"/>
                  <a:gd name="connsiteX1" fmla="*/ 0 w 575337"/>
                  <a:gd name="connsiteY1" fmla="*/ 147731 h 147730"/>
                  <a:gd name="connsiteX2" fmla="*/ 0 w 575337"/>
                  <a:gd name="connsiteY2" fmla="*/ 135565 h 147730"/>
                  <a:gd name="connsiteX3" fmla="*/ 493594 w 575337"/>
                  <a:gd name="connsiteY3" fmla="*/ 135565 h 147730"/>
                  <a:gd name="connsiteX4" fmla="*/ 563115 w 575337"/>
                  <a:gd name="connsiteY4" fmla="*/ 66044 h 147730"/>
                  <a:gd name="connsiteX5" fmla="*/ 535307 w 575337"/>
                  <a:gd name="connsiteY5" fmla="*/ 10428 h 147730"/>
                  <a:gd name="connsiteX6" fmla="*/ 535307 w 575337"/>
                  <a:gd name="connsiteY6" fmla="*/ 10428 h 147730"/>
                  <a:gd name="connsiteX7" fmla="*/ 542259 w 575337"/>
                  <a:gd name="connsiteY7" fmla="*/ 0 h 147730"/>
                  <a:gd name="connsiteX8" fmla="*/ 542259 w 575337"/>
                  <a:gd name="connsiteY8" fmla="*/ 0 h 147730"/>
                  <a:gd name="connsiteX9" fmla="*/ 575281 w 575337"/>
                  <a:gd name="connsiteY9" fmla="*/ 66044 h 147730"/>
                  <a:gd name="connsiteX10" fmla="*/ 493594 w 575337"/>
                  <a:gd name="connsiteY10" fmla="*/ 147731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337" h="147730">
                    <a:moveTo>
                      <a:pt x="493594" y="147731"/>
                    </a:moveTo>
                    <a:lnTo>
                      <a:pt x="0" y="147731"/>
                    </a:lnTo>
                    <a:lnTo>
                      <a:pt x="0" y="135565"/>
                    </a:lnTo>
                    <a:lnTo>
                      <a:pt x="493594" y="135565"/>
                    </a:lnTo>
                    <a:cubicBezTo>
                      <a:pt x="531830" y="135565"/>
                      <a:pt x="563115" y="104281"/>
                      <a:pt x="563115" y="66044"/>
                    </a:cubicBezTo>
                    <a:cubicBezTo>
                      <a:pt x="563115" y="43450"/>
                      <a:pt x="552687" y="24332"/>
                      <a:pt x="535307" y="10428"/>
                    </a:cubicBezTo>
                    <a:lnTo>
                      <a:pt x="535307" y="10428"/>
                    </a:lnTo>
                    <a:lnTo>
                      <a:pt x="542259" y="0"/>
                    </a:lnTo>
                    <a:lnTo>
                      <a:pt x="542259" y="0"/>
                    </a:lnTo>
                    <a:cubicBezTo>
                      <a:pt x="563115" y="15642"/>
                      <a:pt x="575281" y="39974"/>
                      <a:pt x="575281" y="66044"/>
                    </a:cubicBezTo>
                    <a:cubicBezTo>
                      <a:pt x="577019" y="111233"/>
                      <a:pt x="538783" y="147731"/>
                      <a:pt x="493594" y="147731"/>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7" name="Freeform: Shape 1736">
                <a:extLst>
                  <a:ext uri="{FF2B5EF4-FFF2-40B4-BE49-F238E27FC236}">
                    <a16:creationId xmlns="" xmlns:a16="http://schemas.microsoft.com/office/drawing/2014/main" id="{5A399337-94F4-444C-A847-FF693FB73684}"/>
                  </a:ext>
                </a:extLst>
              </p:cNvPr>
              <p:cNvSpPr/>
              <p:nvPr/>
            </p:nvSpPr>
            <p:spPr>
              <a:xfrm>
                <a:off x="3330502" y="2800280"/>
                <a:ext cx="544223" cy="255791"/>
              </a:xfrm>
              <a:custGeom>
                <a:avLst/>
                <a:gdLst>
                  <a:gd name="connsiteX0" fmla="*/ 479848 w 544223"/>
                  <a:gd name="connsiteY0" fmla="*/ 112997 h 255791"/>
                  <a:gd name="connsiteX1" fmla="*/ 415542 w 544223"/>
                  <a:gd name="connsiteY1" fmla="*/ 144281 h 255791"/>
                  <a:gd name="connsiteX2" fmla="*/ 413803 w 544223"/>
                  <a:gd name="connsiteY2" fmla="*/ 140805 h 255791"/>
                  <a:gd name="connsiteX3" fmla="*/ 297357 w 544223"/>
                  <a:gd name="connsiteY3" fmla="*/ 194683 h 255791"/>
                  <a:gd name="connsiteX4" fmla="*/ 219147 w 544223"/>
                  <a:gd name="connsiteY4" fmla="*/ 133853 h 255791"/>
                  <a:gd name="connsiteX5" fmla="*/ 66202 w 544223"/>
                  <a:gd name="connsiteY5" fmla="*/ 26 h 255791"/>
                  <a:gd name="connsiteX6" fmla="*/ 22752 w 544223"/>
                  <a:gd name="connsiteY6" fmla="*/ 86927 h 255791"/>
                  <a:gd name="connsiteX7" fmla="*/ 66202 w 544223"/>
                  <a:gd name="connsiteY7" fmla="*/ 149495 h 255791"/>
                  <a:gd name="connsiteX8" fmla="*/ 140936 w 544223"/>
                  <a:gd name="connsiteY8" fmla="*/ 252037 h 255791"/>
                  <a:gd name="connsiteX9" fmla="*/ 472896 w 544223"/>
                  <a:gd name="connsiteY9" fmla="*/ 255513 h 255791"/>
                  <a:gd name="connsiteX10" fmla="*/ 544154 w 544223"/>
                  <a:gd name="connsiteY10" fmla="*/ 179041 h 255791"/>
                  <a:gd name="connsiteX11" fmla="*/ 479848 w 544223"/>
                  <a:gd name="connsiteY11" fmla="*/ 112997 h 25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23" h="255791">
                    <a:moveTo>
                      <a:pt x="479848" y="112997"/>
                    </a:moveTo>
                    <a:cubicBezTo>
                      <a:pt x="453778" y="111259"/>
                      <a:pt x="429445" y="123425"/>
                      <a:pt x="415542" y="144281"/>
                    </a:cubicBezTo>
                    <a:lnTo>
                      <a:pt x="413803" y="140805"/>
                    </a:lnTo>
                    <a:cubicBezTo>
                      <a:pt x="413803" y="140805"/>
                      <a:pt x="380781" y="212063"/>
                      <a:pt x="297357" y="194683"/>
                    </a:cubicBezTo>
                    <a:cubicBezTo>
                      <a:pt x="262597" y="187731"/>
                      <a:pt x="234788" y="165137"/>
                      <a:pt x="219147" y="133853"/>
                    </a:cubicBezTo>
                    <a:cubicBezTo>
                      <a:pt x="193076" y="83451"/>
                      <a:pt x="139198" y="-1712"/>
                      <a:pt x="66202" y="26"/>
                    </a:cubicBezTo>
                    <a:cubicBezTo>
                      <a:pt x="-13747" y="1764"/>
                      <a:pt x="-12009" y="64332"/>
                      <a:pt x="22752" y="86927"/>
                    </a:cubicBezTo>
                    <a:cubicBezTo>
                      <a:pt x="45346" y="100831"/>
                      <a:pt x="60988" y="123425"/>
                      <a:pt x="66202" y="149495"/>
                    </a:cubicBezTo>
                    <a:cubicBezTo>
                      <a:pt x="74892" y="192945"/>
                      <a:pt x="95748" y="248561"/>
                      <a:pt x="140936" y="252037"/>
                    </a:cubicBezTo>
                    <a:cubicBezTo>
                      <a:pt x="215671" y="257251"/>
                      <a:pt x="472896" y="255513"/>
                      <a:pt x="472896" y="255513"/>
                    </a:cubicBezTo>
                    <a:cubicBezTo>
                      <a:pt x="514608" y="255513"/>
                      <a:pt x="545892" y="220753"/>
                      <a:pt x="544154" y="179041"/>
                    </a:cubicBezTo>
                    <a:cubicBezTo>
                      <a:pt x="542416" y="144281"/>
                      <a:pt x="514608" y="116473"/>
                      <a:pt x="479848" y="112997"/>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nvGrpSpPr>
              <p:cNvPr id="1738" name="Graphic 3">
                <a:extLst>
                  <a:ext uri="{FF2B5EF4-FFF2-40B4-BE49-F238E27FC236}">
                    <a16:creationId xmlns="" xmlns:a16="http://schemas.microsoft.com/office/drawing/2014/main" id="{D6B42D7F-53AB-4E04-9D02-4F5E61590D68}"/>
                  </a:ext>
                </a:extLst>
              </p:cNvPr>
              <p:cNvGrpSpPr/>
              <p:nvPr/>
            </p:nvGrpSpPr>
            <p:grpSpPr>
              <a:xfrm>
                <a:off x="3485029" y="2720989"/>
                <a:ext cx="277185" cy="325184"/>
                <a:chOff x="3485029" y="2720989"/>
                <a:chExt cx="277185" cy="325184"/>
              </a:xfrm>
              <a:solidFill>
                <a:srgbClr val="9A000B"/>
              </a:solidFill>
            </p:grpSpPr>
            <p:sp>
              <p:nvSpPr>
                <p:cNvPr id="1740" name="Freeform: Shape 1739">
                  <a:extLst>
                    <a:ext uri="{FF2B5EF4-FFF2-40B4-BE49-F238E27FC236}">
                      <a16:creationId xmlns="" xmlns:a16="http://schemas.microsoft.com/office/drawing/2014/main" id="{44F8BC6A-D846-416C-BE5E-606A766ED34F}"/>
                    </a:ext>
                  </a:extLst>
                </p:cNvPr>
                <p:cNvSpPr/>
                <p:nvPr/>
              </p:nvSpPr>
              <p:spPr>
                <a:xfrm>
                  <a:off x="3509392" y="2802934"/>
                  <a:ext cx="234207" cy="243239"/>
                </a:xfrm>
                <a:custGeom>
                  <a:avLst/>
                  <a:gdLst>
                    <a:gd name="connsiteX0" fmla="*/ 7234 w 234207"/>
                    <a:gd name="connsiteY0" fmla="*/ 190291 h 243239"/>
                    <a:gd name="connsiteX1" fmla="*/ 8972 w 234207"/>
                    <a:gd name="connsiteY1" fmla="*/ 59941 h 243239"/>
                    <a:gd name="connsiteX2" fmla="*/ 28090 w 234207"/>
                    <a:gd name="connsiteY2" fmla="*/ 16490 h 243239"/>
                    <a:gd name="connsiteX3" fmla="*/ 111515 w 234207"/>
                    <a:gd name="connsiteY3" fmla="*/ 18228 h 243239"/>
                    <a:gd name="connsiteX4" fmla="*/ 191463 w 234207"/>
                    <a:gd name="connsiteY4" fmla="*/ 200719 h 243239"/>
                    <a:gd name="connsiteX5" fmla="*/ 7234 w 234207"/>
                    <a:gd name="connsiteY5" fmla="*/ 190291 h 24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207" h="243239">
                      <a:moveTo>
                        <a:pt x="7234" y="190291"/>
                      </a:moveTo>
                      <a:cubicBezTo>
                        <a:pt x="7234" y="190291"/>
                        <a:pt x="-10146" y="66893"/>
                        <a:pt x="8972" y="59941"/>
                      </a:cubicBezTo>
                      <a:cubicBezTo>
                        <a:pt x="8972" y="59941"/>
                        <a:pt x="10710" y="13014"/>
                        <a:pt x="28090" y="16490"/>
                      </a:cubicBezTo>
                      <a:cubicBezTo>
                        <a:pt x="28090" y="16490"/>
                        <a:pt x="88921" y="-21746"/>
                        <a:pt x="111515" y="18228"/>
                      </a:cubicBezTo>
                      <a:cubicBezTo>
                        <a:pt x="134109" y="58203"/>
                        <a:pt x="314862" y="214623"/>
                        <a:pt x="191463" y="200719"/>
                      </a:cubicBezTo>
                      <a:cubicBezTo>
                        <a:pt x="135847" y="193767"/>
                        <a:pt x="154965" y="306738"/>
                        <a:pt x="7234" y="190291"/>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41" name="Freeform: Shape 1740">
                  <a:extLst>
                    <a:ext uri="{FF2B5EF4-FFF2-40B4-BE49-F238E27FC236}">
                      <a16:creationId xmlns="" xmlns:a16="http://schemas.microsoft.com/office/drawing/2014/main" id="{A06970BA-0AB1-4FD4-BEDA-013B8E12695F}"/>
                    </a:ext>
                  </a:extLst>
                </p:cNvPr>
                <p:cNvSpPr/>
                <p:nvPr/>
              </p:nvSpPr>
              <p:spPr>
                <a:xfrm>
                  <a:off x="3610479" y="2815432"/>
                  <a:ext cx="118713" cy="58850"/>
                </a:xfrm>
                <a:custGeom>
                  <a:avLst/>
                  <a:gdLst>
                    <a:gd name="connsiteX0" fmla="*/ 0 w 118713"/>
                    <a:gd name="connsiteY0" fmla="*/ 9206 h 58850"/>
                    <a:gd name="connsiteX1" fmla="*/ 83424 w 118713"/>
                    <a:gd name="connsiteY1" fmla="*/ 10944 h 58850"/>
                    <a:gd name="connsiteX2" fmla="*/ 118185 w 118713"/>
                    <a:gd name="connsiteY2" fmla="*/ 17896 h 58850"/>
                    <a:gd name="connsiteX3" fmla="*/ 19118 w 118713"/>
                    <a:gd name="connsiteY3" fmla="*/ 49180 h 58850"/>
                    <a:gd name="connsiteX4" fmla="*/ 0 w 118713"/>
                    <a:gd name="connsiteY4" fmla="*/ 9206 h 5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3" h="58850">
                      <a:moveTo>
                        <a:pt x="0" y="9206"/>
                      </a:moveTo>
                      <a:cubicBezTo>
                        <a:pt x="0" y="9206"/>
                        <a:pt x="59092" y="35276"/>
                        <a:pt x="83424" y="10944"/>
                      </a:cubicBezTo>
                      <a:cubicBezTo>
                        <a:pt x="107756" y="-13388"/>
                        <a:pt x="121661" y="9206"/>
                        <a:pt x="118185" y="17896"/>
                      </a:cubicBezTo>
                      <a:cubicBezTo>
                        <a:pt x="114708" y="26586"/>
                        <a:pt x="50402" y="80464"/>
                        <a:pt x="19118" y="49180"/>
                      </a:cubicBezTo>
                      <a:cubicBezTo>
                        <a:pt x="10428" y="40490"/>
                        <a:pt x="0" y="9206"/>
                        <a:pt x="0" y="920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42" name="Freeform: Shape 1741">
                  <a:extLst>
                    <a:ext uri="{FF2B5EF4-FFF2-40B4-BE49-F238E27FC236}">
                      <a16:creationId xmlns="" xmlns:a16="http://schemas.microsoft.com/office/drawing/2014/main" id="{CF24B071-DF01-4AD8-9AA6-57EE7673C8BF}"/>
                    </a:ext>
                  </a:extLst>
                </p:cNvPr>
                <p:cNvSpPr/>
                <p:nvPr/>
              </p:nvSpPr>
              <p:spPr>
                <a:xfrm>
                  <a:off x="3643501" y="2857145"/>
                  <a:ext cx="118713" cy="58850"/>
                </a:xfrm>
                <a:custGeom>
                  <a:avLst/>
                  <a:gdLst>
                    <a:gd name="connsiteX0" fmla="*/ 0 w 118713"/>
                    <a:gd name="connsiteY0" fmla="*/ 9206 h 58850"/>
                    <a:gd name="connsiteX1" fmla="*/ 83424 w 118713"/>
                    <a:gd name="connsiteY1" fmla="*/ 10944 h 58850"/>
                    <a:gd name="connsiteX2" fmla="*/ 118185 w 118713"/>
                    <a:gd name="connsiteY2" fmla="*/ 17896 h 58850"/>
                    <a:gd name="connsiteX3" fmla="*/ 19118 w 118713"/>
                    <a:gd name="connsiteY3" fmla="*/ 49180 h 58850"/>
                    <a:gd name="connsiteX4" fmla="*/ 0 w 118713"/>
                    <a:gd name="connsiteY4" fmla="*/ 9206 h 5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3" h="58850">
                      <a:moveTo>
                        <a:pt x="0" y="9206"/>
                      </a:moveTo>
                      <a:cubicBezTo>
                        <a:pt x="0" y="9206"/>
                        <a:pt x="59092" y="35276"/>
                        <a:pt x="83424" y="10944"/>
                      </a:cubicBezTo>
                      <a:cubicBezTo>
                        <a:pt x="107756" y="-13388"/>
                        <a:pt x="121661" y="9206"/>
                        <a:pt x="118185" y="17896"/>
                      </a:cubicBezTo>
                      <a:cubicBezTo>
                        <a:pt x="114709" y="26586"/>
                        <a:pt x="50402" y="80464"/>
                        <a:pt x="19118" y="49180"/>
                      </a:cubicBezTo>
                      <a:cubicBezTo>
                        <a:pt x="10428" y="40490"/>
                        <a:pt x="0" y="9206"/>
                        <a:pt x="0" y="920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43" name="Freeform: Shape 1742">
                  <a:extLst>
                    <a:ext uri="{FF2B5EF4-FFF2-40B4-BE49-F238E27FC236}">
                      <a16:creationId xmlns="" xmlns:a16="http://schemas.microsoft.com/office/drawing/2014/main" id="{229F629E-07AA-4B4C-B071-F9D6EDDDF47B}"/>
                    </a:ext>
                  </a:extLst>
                </p:cNvPr>
                <p:cNvSpPr/>
                <p:nvPr/>
              </p:nvSpPr>
              <p:spPr>
                <a:xfrm>
                  <a:off x="3485029" y="2720989"/>
                  <a:ext cx="156734" cy="143709"/>
                </a:xfrm>
                <a:custGeom>
                  <a:avLst/>
                  <a:gdLst>
                    <a:gd name="connsiteX0" fmla="*/ 156734 w 156734"/>
                    <a:gd name="connsiteY0" fmla="*/ 122767 h 143709"/>
                    <a:gd name="connsiteX1" fmla="*/ 120236 w 156734"/>
                    <a:gd name="connsiteY1" fmla="*/ 72365 h 143709"/>
                    <a:gd name="connsiteX2" fmla="*/ 115022 w 156734"/>
                    <a:gd name="connsiteY2" fmla="*/ 42819 h 143709"/>
                    <a:gd name="connsiteX3" fmla="*/ 47240 w 156734"/>
                    <a:gd name="connsiteY3" fmla="*/ 1107 h 143709"/>
                    <a:gd name="connsiteX4" fmla="*/ 313 w 156734"/>
                    <a:gd name="connsiteY4" fmla="*/ 42819 h 143709"/>
                    <a:gd name="connsiteX5" fmla="*/ 35074 w 156734"/>
                    <a:gd name="connsiteY5" fmla="*/ 34129 h 143709"/>
                    <a:gd name="connsiteX6" fmla="*/ 33335 w 156734"/>
                    <a:gd name="connsiteY6" fmla="*/ 81055 h 143709"/>
                    <a:gd name="connsiteX7" fmla="*/ 61144 w 156734"/>
                    <a:gd name="connsiteY7" fmla="*/ 140147 h 143709"/>
                    <a:gd name="connsiteX8" fmla="*/ 156734 w 156734"/>
                    <a:gd name="connsiteY8" fmla="*/ 122767 h 14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34" h="143709">
                      <a:moveTo>
                        <a:pt x="156734" y="122767"/>
                      </a:moveTo>
                      <a:cubicBezTo>
                        <a:pt x="156734" y="122767"/>
                        <a:pt x="148044" y="79317"/>
                        <a:pt x="120236" y="72365"/>
                      </a:cubicBezTo>
                      <a:cubicBezTo>
                        <a:pt x="120236" y="72365"/>
                        <a:pt x="120236" y="48033"/>
                        <a:pt x="115022" y="42819"/>
                      </a:cubicBezTo>
                      <a:cubicBezTo>
                        <a:pt x="109808" y="37605"/>
                        <a:pt x="71572" y="-7584"/>
                        <a:pt x="47240" y="1107"/>
                      </a:cubicBezTo>
                      <a:cubicBezTo>
                        <a:pt x="22907" y="9797"/>
                        <a:pt x="-3163" y="34129"/>
                        <a:pt x="313" y="42819"/>
                      </a:cubicBezTo>
                      <a:cubicBezTo>
                        <a:pt x="3789" y="53247"/>
                        <a:pt x="35074" y="34129"/>
                        <a:pt x="35074" y="34129"/>
                      </a:cubicBezTo>
                      <a:cubicBezTo>
                        <a:pt x="35074" y="34129"/>
                        <a:pt x="19431" y="63675"/>
                        <a:pt x="33335" y="81055"/>
                      </a:cubicBezTo>
                      <a:cubicBezTo>
                        <a:pt x="33335" y="81055"/>
                        <a:pt x="17694" y="126243"/>
                        <a:pt x="61144" y="140147"/>
                      </a:cubicBezTo>
                      <a:cubicBezTo>
                        <a:pt x="106332" y="154051"/>
                        <a:pt x="156734" y="122767"/>
                        <a:pt x="156734" y="122767"/>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sp>
            <p:nvSpPr>
              <p:cNvPr id="1739" name="Freeform: Shape 1738">
                <a:extLst>
                  <a:ext uri="{FF2B5EF4-FFF2-40B4-BE49-F238E27FC236}">
                    <a16:creationId xmlns="" xmlns:a16="http://schemas.microsoft.com/office/drawing/2014/main" id="{73D24888-E5AD-4B6B-97C3-ED816AB76006}"/>
                  </a:ext>
                </a:extLst>
              </p:cNvPr>
              <p:cNvSpPr/>
              <p:nvPr/>
            </p:nvSpPr>
            <p:spPr>
              <a:xfrm>
                <a:off x="3457534" y="3029723"/>
                <a:ext cx="358029" cy="79948"/>
              </a:xfrm>
              <a:custGeom>
                <a:avLst/>
                <a:gdLst>
                  <a:gd name="connsiteX0" fmla="*/ 10428 w 358029"/>
                  <a:gd name="connsiteY0" fmla="*/ 79948 h 79948"/>
                  <a:gd name="connsiteX1" fmla="*/ 0 w 358029"/>
                  <a:gd name="connsiteY1" fmla="*/ 67782 h 79948"/>
                  <a:gd name="connsiteX2" fmla="*/ 64306 w 358029"/>
                  <a:gd name="connsiteY2" fmla="*/ 5214 h 79948"/>
                  <a:gd name="connsiteX3" fmla="*/ 179015 w 358029"/>
                  <a:gd name="connsiteY3" fmla="*/ 60830 h 79948"/>
                  <a:gd name="connsiteX4" fmla="*/ 285033 w 358029"/>
                  <a:gd name="connsiteY4" fmla="*/ 0 h 79948"/>
                  <a:gd name="connsiteX5" fmla="*/ 358030 w 358029"/>
                  <a:gd name="connsiteY5" fmla="*/ 66044 h 79948"/>
                  <a:gd name="connsiteX6" fmla="*/ 347602 w 358029"/>
                  <a:gd name="connsiteY6" fmla="*/ 78210 h 79948"/>
                  <a:gd name="connsiteX7" fmla="*/ 283295 w 358029"/>
                  <a:gd name="connsiteY7" fmla="*/ 19118 h 79948"/>
                  <a:gd name="connsiteX8" fmla="*/ 180753 w 358029"/>
                  <a:gd name="connsiteY8" fmla="*/ 78210 h 79948"/>
                  <a:gd name="connsiteX9" fmla="*/ 67782 w 358029"/>
                  <a:gd name="connsiteY9" fmla="*/ 24332 h 7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29" h="79948">
                    <a:moveTo>
                      <a:pt x="10428" y="79948"/>
                    </a:moveTo>
                    <a:lnTo>
                      <a:pt x="0" y="67782"/>
                    </a:lnTo>
                    <a:lnTo>
                      <a:pt x="64306" y="5214"/>
                    </a:lnTo>
                    <a:lnTo>
                      <a:pt x="179015" y="60830"/>
                    </a:lnTo>
                    <a:lnTo>
                      <a:pt x="285033" y="0"/>
                    </a:lnTo>
                    <a:lnTo>
                      <a:pt x="358030" y="66044"/>
                    </a:lnTo>
                    <a:lnTo>
                      <a:pt x="347602" y="78210"/>
                    </a:lnTo>
                    <a:lnTo>
                      <a:pt x="283295" y="19118"/>
                    </a:lnTo>
                    <a:lnTo>
                      <a:pt x="180753" y="78210"/>
                    </a:lnTo>
                    <a:lnTo>
                      <a:pt x="67782" y="24332"/>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grpSp>
          <p:nvGrpSpPr>
            <p:cNvPr id="1696" name="Graphic 3">
              <a:extLst>
                <a:ext uri="{FF2B5EF4-FFF2-40B4-BE49-F238E27FC236}">
                  <a16:creationId xmlns="" xmlns:a16="http://schemas.microsoft.com/office/drawing/2014/main" id="{52E8DCCD-B4BA-487E-A0E5-63BA5585C071}"/>
                </a:ext>
              </a:extLst>
            </p:cNvPr>
            <p:cNvGrpSpPr/>
            <p:nvPr/>
          </p:nvGrpSpPr>
          <p:grpSpPr>
            <a:xfrm>
              <a:off x="4191890" y="2626505"/>
              <a:ext cx="403594" cy="478386"/>
              <a:chOff x="4191890" y="2626505"/>
              <a:chExt cx="403594" cy="478386"/>
            </a:xfrm>
            <a:solidFill>
              <a:srgbClr val="9A000B"/>
            </a:solidFill>
          </p:grpSpPr>
          <p:sp>
            <p:nvSpPr>
              <p:cNvPr id="1725" name="Freeform: Shape 1724">
                <a:extLst>
                  <a:ext uri="{FF2B5EF4-FFF2-40B4-BE49-F238E27FC236}">
                    <a16:creationId xmlns="" xmlns:a16="http://schemas.microsoft.com/office/drawing/2014/main" id="{3EDB66F1-953B-4409-B950-B3738EEAF568}"/>
                  </a:ext>
                </a:extLst>
              </p:cNvPr>
              <p:cNvSpPr/>
              <p:nvPr/>
            </p:nvSpPr>
            <p:spPr>
              <a:xfrm>
                <a:off x="4239160" y="2754306"/>
                <a:ext cx="356324" cy="301867"/>
              </a:xfrm>
              <a:custGeom>
                <a:avLst/>
                <a:gdLst>
                  <a:gd name="connsiteX0" fmla="*/ 222943 w 356324"/>
                  <a:gd name="connsiteY0" fmla="*/ 812 h 301867"/>
                  <a:gd name="connsiteX1" fmla="*/ 259441 w 356324"/>
                  <a:gd name="connsiteY1" fmla="*/ 6026 h 301867"/>
                  <a:gd name="connsiteX2" fmla="*/ 299415 w 356324"/>
                  <a:gd name="connsiteY2" fmla="*/ 9502 h 301867"/>
                  <a:gd name="connsiteX3" fmla="*/ 349817 w 356324"/>
                  <a:gd name="connsiteY3" fmla="*/ 32096 h 301867"/>
                  <a:gd name="connsiteX4" fmla="*/ 353293 w 356324"/>
                  <a:gd name="connsiteY4" fmla="*/ 44262 h 301867"/>
                  <a:gd name="connsiteX5" fmla="*/ 292463 w 356324"/>
                  <a:gd name="connsiteY5" fmla="*/ 63381 h 301867"/>
                  <a:gd name="connsiteX6" fmla="*/ 280297 w 356324"/>
                  <a:gd name="connsiteY6" fmla="*/ 169399 h 301867"/>
                  <a:gd name="connsiteX7" fmla="*/ 320271 w 356324"/>
                  <a:gd name="connsiteY7" fmla="*/ 162447 h 301867"/>
                  <a:gd name="connsiteX8" fmla="*/ 337651 w 356324"/>
                  <a:gd name="connsiteY8" fmla="*/ 176351 h 301867"/>
                  <a:gd name="connsiteX9" fmla="*/ 302891 w 356324"/>
                  <a:gd name="connsiteY9" fmla="*/ 299750 h 301867"/>
                  <a:gd name="connsiteX10" fmla="*/ 292463 w 356324"/>
                  <a:gd name="connsiteY10" fmla="*/ 292798 h 301867"/>
                  <a:gd name="connsiteX11" fmla="*/ 313319 w 356324"/>
                  <a:gd name="connsiteY11" fmla="*/ 190255 h 301867"/>
                  <a:gd name="connsiteX12" fmla="*/ 64784 w 356324"/>
                  <a:gd name="connsiteY12" fmla="*/ 223277 h 301867"/>
                  <a:gd name="connsiteX13" fmla="*/ 477 w 356324"/>
                  <a:gd name="connsiteY13" fmla="*/ 141591 h 301867"/>
                  <a:gd name="connsiteX14" fmla="*/ 252489 w 356324"/>
                  <a:gd name="connsiteY14" fmla="*/ 112045 h 301867"/>
                  <a:gd name="connsiteX15" fmla="*/ 247275 w 356324"/>
                  <a:gd name="connsiteY15" fmla="*/ 35572 h 301867"/>
                  <a:gd name="connsiteX16" fmla="*/ 219467 w 356324"/>
                  <a:gd name="connsiteY16" fmla="*/ 2550 h 301867"/>
                  <a:gd name="connsiteX17" fmla="*/ 222943 w 356324"/>
                  <a:gd name="connsiteY17" fmla="*/ 812 h 3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6324" h="301867">
                    <a:moveTo>
                      <a:pt x="222943" y="812"/>
                    </a:moveTo>
                    <a:lnTo>
                      <a:pt x="259441" y="6026"/>
                    </a:lnTo>
                    <a:cubicBezTo>
                      <a:pt x="259441" y="6026"/>
                      <a:pt x="283773" y="-9616"/>
                      <a:pt x="299415" y="9502"/>
                    </a:cubicBezTo>
                    <a:cubicBezTo>
                      <a:pt x="309843" y="23406"/>
                      <a:pt x="334175" y="30358"/>
                      <a:pt x="349817" y="32096"/>
                    </a:cubicBezTo>
                    <a:cubicBezTo>
                      <a:pt x="356769" y="33834"/>
                      <a:pt x="358507" y="40786"/>
                      <a:pt x="353293" y="44262"/>
                    </a:cubicBezTo>
                    <a:cubicBezTo>
                      <a:pt x="342865" y="52952"/>
                      <a:pt x="323747" y="63381"/>
                      <a:pt x="292463" y="63381"/>
                    </a:cubicBezTo>
                    <a:cubicBezTo>
                      <a:pt x="292463" y="63381"/>
                      <a:pt x="337651" y="148543"/>
                      <a:pt x="280297" y="169399"/>
                    </a:cubicBezTo>
                    <a:lnTo>
                      <a:pt x="320271" y="162447"/>
                    </a:lnTo>
                    <a:cubicBezTo>
                      <a:pt x="328961" y="160709"/>
                      <a:pt x="335913" y="167661"/>
                      <a:pt x="337651" y="176351"/>
                    </a:cubicBezTo>
                    <a:cubicBezTo>
                      <a:pt x="341127" y="202421"/>
                      <a:pt x="341127" y="258037"/>
                      <a:pt x="302891" y="299750"/>
                    </a:cubicBezTo>
                    <a:cubicBezTo>
                      <a:pt x="297677" y="304964"/>
                      <a:pt x="290725" y="299750"/>
                      <a:pt x="292463" y="292798"/>
                    </a:cubicBezTo>
                    <a:cubicBezTo>
                      <a:pt x="304629" y="264990"/>
                      <a:pt x="320271" y="221539"/>
                      <a:pt x="313319" y="190255"/>
                    </a:cubicBezTo>
                    <a:cubicBezTo>
                      <a:pt x="313319" y="190255"/>
                      <a:pt x="215990" y="273680"/>
                      <a:pt x="64784" y="223277"/>
                    </a:cubicBezTo>
                    <a:cubicBezTo>
                      <a:pt x="64784" y="223277"/>
                      <a:pt x="-6474" y="205897"/>
                      <a:pt x="477" y="141591"/>
                    </a:cubicBezTo>
                    <a:cubicBezTo>
                      <a:pt x="477" y="141591"/>
                      <a:pt x="176016" y="103355"/>
                      <a:pt x="252489" y="112045"/>
                    </a:cubicBezTo>
                    <a:cubicBezTo>
                      <a:pt x="252489" y="112045"/>
                      <a:pt x="261179" y="52952"/>
                      <a:pt x="247275" y="35572"/>
                    </a:cubicBezTo>
                    <a:cubicBezTo>
                      <a:pt x="236847" y="23406"/>
                      <a:pt x="224680" y="9502"/>
                      <a:pt x="219467" y="2550"/>
                    </a:cubicBezTo>
                    <a:cubicBezTo>
                      <a:pt x="219467" y="2550"/>
                      <a:pt x="221205" y="812"/>
                      <a:pt x="222943" y="812"/>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6" name="Freeform: Shape 1725">
                <a:extLst>
                  <a:ext uri="{FF2B5EF4-FFF2-40B4-BE49-F238E27FC236}">
                    <a16:creationId xmlns="" xmlns:a16="http://schemas.microsoft.com/office/drawing/2014/main" id="{C06F2CAB-F49A-4208-99D9-EC760642D6C2}"/>
                  </a:ext>
                </a:extLst>
              </p:cNvPr>
              <p:cNvSpPr/>
              <p:nvPr/>
            </p:nvSpPr>
            <p:spPr>
              <a:xfrm>
                <a:off x="4191890" y="2946299"/>
                <a:ext cx="124219" cy="158593"/>
              </a:xfrm>
              <a:custGeom>
                <a:avLst/>
                <a:gdLst>
                  <a:gd name="connsiteX0" fmla="*/ 124220 w 124219"/>
                  <a:gd name="connsiteY0" fmla="*/ 10428 h 158593"/>
                  <a:gd name="connsiteX1" fmla="*/ 33843 w 124219"/>
                  <a:gd name="connsiteY1" fmla="*/ 83424 h 158593"/>
                  <a:gd name="connsiteX2" fmla="*/ 26891 w 124219"/>
                  <a:gd name="connsiteY2" fmla="*/ 92115 h 158593"/>
                  <a:gd name="connsiteX3" fmla="*/ 18201 w 124219"/>
                  <a:gd name="connsiteY3" fmla="*/ 154683 h 158593"/>
                  <a:gd name="connsiteX4" fmla="*/ 9511 w 124219"/>
                  <a:gd name="connsiteY4" fmla="*/ 154683 h 158593"/>
                  <a:gd name="connsiteX5" fmla="*/ 9511 w 124219"/>
                  <a:gd name="connsiteY5" fmla="*/ 52140 h 158593"/>
                  <a:gd name="connsiteX6" fmla="*/ 56438 w 124219"/>
                  <a:gd name="connsiteY6" fmla="*/ 0 h 15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219" h="158593">
                    <a:moveTo>
                      <a:pt x="124220" y="10428"/>
                    </a:moveTo>
                    <a:cubicBezTo>
                      <a:pt x="124220" y="10428"/>
                      <a:pt x="124220" y="57354"/>
                      <a:pt x="33843" y="83424"/>
                    </a:cubicBezTo>
                    <a:cubicBezTo>
                      <a:pt x="30367" y="85162"/>
                      <a:pt x="26891" y="86900"/>
                      <a:pt x="26891" y="92115"/>
                    </a:cubicBezTo>
                    <a:lnTo>
                      <a:pt x="18201" y="154683"/>
                    </a:lnTo>
                    <a:cubicBezTo>
                      <a:pt x="18201" y="159897"/>
                      <a:pt x="9511" y="159897"/>
                      <a:pt x="9511" y="154683"/>
                    </a:cubicBezTo>
                    <a:cubicBezTo>
                      <a:pt x="2559" y="123399"/>
                      <a:pt x="-7869" y="67782"/>
                      <a:pt x="9511" y="52140"/>
                    </a:cubicBezTo>
                    <a:cubicBezTo>
                      <a:pt x="33843" y="29546"/>
                      <a:pt x="58176" y="19118"/>
                      <a:pt x="56438"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7" name="Freeform: Shape 1726">
                <a:extLst>
                  <a:ext uri="{FF2B5EF4-FFF2-40B4-BE49-F238E27FC236}">
                    <a16:creationId xmlns="" xmlns:a16="http://schemas.microsoft.com/office/drawing/2014/main" id="{2C5A58C5-2FAD-474C-9351-FB0D54216121}"/>
                  </a:ext>
                </a:extLst>
              </p:cNvPr>
              <p:cNvSpPr/>
              <p:nvPr/>
            </p:nvSpPr>
            <p:spPr>
              <a:xfrm>
                <a:off x="4254473" y="2972369"/>
                <a:ext cx="79016" cy="101673"/>
              </a:xfrm>
              <a:custGeom>
                <a:avLst/>
                <a:gdLst>
                  <a:gd name="connsiteX0" fmla="*/ 79017 w 79016"/>
                  <a:gd name="connsiteY0" fmla="*/ 6952 h 101673"/>
                  <a:gd name="connsiteX1" fmla="*/ 21663 w 79016"/>
                  <a:gd name="connsiteY1" fmla="*/ 53878 h 101673"/>
                  <a:gd name="connsiteX2" fmla="*/ 16449 w 79016"/>
                  <a:gd name="connsiteY2" fmla="*/ 59092 h 101673"/>
                  <a:gd name="connsiteX3" fmla="*/ 11235 w 79016"/>
                  <a:gd name="connsiteY3" fmla="*/ 99067 h 101673"/>
                  <a:gd name="connsiteX4" fmla="*/ 6021 w 79016"/>
                  <a:gd name="connsiteY4" fmla="*/ 99067 h 101673"/>
                  <a:gd name="connsiteX5" fmla="*/ 6021 w 79016"/>
                  <a:gd name="connsiteY5" fmla="*/ 33022 h 101673"/>
                  <a:gd name="connsiteX6" fmla="*/ 35567 w 79016"/>
                  <a:gd name="connsiteY6" fmla="*/ 0 h 1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 h="101673">
                    <a:moveTo>
                      <a:pt x="79017" y="6952"/>
                    </a:moveTo>
                    <a:cubicBezTo>
                      <a:pt x="79017" y="6952"/>
                      <a:pt x="79017" y="36498"/>
                      <a:pt x="21663" y="53878"/>
                    </a:cubicBezTo>
                    <a:cubicBezTo>
                      <a:pt x="19925" y="53878"/>
                      <a:pt x="18187" y="57354"/>
                      <a:pt x="16449" y="59092"/>
                    </a:cubicBezTo>
                    <a:lnTo>
                      <a:pt x="11235" y="99067"/>
                    </a:lnTo>
                    <a:cubicBezTo>
                      <a:pt x="11235" y="102543"/>
                      <a:pt x="6021" y="102543"/>
                      <a:pt x="6021" y="99067"/>
                    </a:cubicBezTo>
                    <a:cubicBezTo>
                      <a:pt x="807" y="78210"/>
                      <a:pt x="-4407" y="43450"/>
                      <a:pt x="6021" y="33022"/>
                    </a:cubicBezTo>
                    <a:cubicBezTo>
                      <a:pt x="21663" y="17380"/>
                      <a:pt x="37305" y="12166"/>
                      <a:pt x="3556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8" name="Freeform: Shape 1727">
                <a:extLst>
                  <a:ext uri="{FF2B5EF4-FFF2-40B4-BE49-F238E27FC236}">
                    <a16:creationId xmlns="" xmlns:a16="http://schemas.microsoft.com/office/drawing/2014/main" id="{F1FA6321-0A7D-4C5A-A377-7E1F379F34EA}"/>
                  </a:ext>
                </a:extLst>
              </p:cNvPr>
              <p:cNvSpPr/>
              <p:nvPr/>
            </p:nvSpPr>
            <p:spPr>
              <a:xfrm>
                <a:off x="4479917" y="2956727"/>
                <a:ext cx="35766" cy="74299"/>
              </a:xfrm>
              <a:custGeom>
                <a:avLst/>
                <a:gdLst>
                  <a:gd name="connsiteX0" fmla="*/ 16946 w 35766"/>
                  <a:gd name="connsiteY0" fmla="*/ 1738 h 74299"/>
                  <a:gd name="connsiteX1" fmla="*/ 1303 w 35766"/>
                  <a:gd name="connsiteY1" fmla="*/ 62568 h 74299"/>
                  <a:gd name="connsiteX2" fmla="*/ 1303 w 35766"/>
                  <a:gd name="connsiteY2" fmla="*/ 67782 h 74299"/>
                  <a:gd name="connsiteX3" fmla="*/ 4780 w 35766"/>
                  <a:gd name="connsiteY3" fmla="*/ 72996 h 74299"/>
                  <a:gd name="connsiteX4" fmla="*/ 9993 w 35766"/>
                  <a:gd name="connsiteY4" fmla="*/ 72996 h 74299"/>
                  <a:gd name="connsiteX5" fmla="*/ 32588 w 35766"/>
                  <a:gd name="connsiteY5" fmla="*/ 0 h 74299"/>
                  <a:gd name="connsiteX6" fmla="*/ 16946 w 35766"/>
                  <a:gd name="connsiteY6" fmla="*/ 1738 h 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66" h="74299">
                    <a:moveTo>
                      <a:pt x="16946" y="1738"/>
                    </a:moveTo>
                    <a:cubicBezTo>
                      <a:pt x="16946" y="1738"/>
                      <a:pt x="22160" y="38236"/>
                      <a:pt x="1303" y="62568"/>
                    </a:cubicBezTo>
                    <a:cubicBezTo>
                      <a:pt x="-434" y="64306"/>
                      <a:pt x="-434" y="66044"/>
                      <a:pt x="1303" y="67782"/>
                    </a:cubicBezTo>
                    <a:lnTo>
                      <a:pt x="4780" y="72996"/>
                    </a:lnTo>
                    <a:cubicBezTo>
                      <a:pt x="6517" y="74734"/>
                      <a:pt x="9993" y="74734"/>
                      <a:pt x="9993" y="72996"/>
                    </a:cubicBezTo>
                    <a:cubicBezTo>
                      <a:pt x="18683" y="62568"/>
                      <a:pt x="44754" y="31284"/>
                      <a:pt x="32588" y="0"/>
                    </a:cubicBezTo>
                    <a:lnTo>
                      <a:pt x="16946" y="173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9" name="Freeform: Shape 1728">
                <a:extLst>
                  <a:ext uri="{FF2B5EF4-FFF2-40B4-BE49-F238E27FC236}">
                    <a16:creationId xmlns="" xmlns:a16="http://schemas.microsoft.com/office/drawing/2014/main" id="{41E704F9-9A9D-4801-B9CD-2FF63062605B}"/>
                  </a:ext>
                </a:extLst>
              </p:cNvPr>
              <p:cNvSpPr/>
              <p:nvPr/>
            </p:nvSpPr>
            <p:spPr>
              <a:xfrm>
                <a:off x="4487642" y="2626505"/>
                <a:ext cx="44055" cy="139040"/>
              </a:xfrm>
              <a:custGeom>
                <a:avLst/>
                <a:gdLst>
                  <a:gd name="connsiteX0" fmla="*/ 14435 w 44055"/>
                  <a:gd name="connsiteY0" fmla="*/ 139041 h 139040"/>
                  <a:gd name="connsiteX1" fmla="*/ 12697 w 44055"/>
                  <a:gd name="connsiteY1" fmla="*/ 135565 h 139040"/>
                  <a:gd name="connsiteX2" fmla="*/ 38767 w 44055"/>
                  <a:gd name="connsiteY2" fmla="*/ 0 h 139040"/>
                  <a:gd name="connsiteX3" fmla="*/ 42243 w 44055"/>
                  <a:gd name="connsiteY3" fmla="*/ 6952 h 139040"/>
                  <a:gd name="connsiteX4" fmla="*/ 17911 w 44055"/>
                  <a:gd name="connsiteY4" fmla="*/ 128613 h 139040"/>
                  <a:gd name="connsiteX5" fmla="*/ 37029 w 44055"/>
                  <a:gd name="connsiteY5" fmla="*/ 109494 h 139040"/>
                  <a:gd name="connsiteX6" fmla="*/ 43981 w 44055"/>
                  <a:gd name="connsiteY6" fmla="*/ 109494 h 139040"/>
                  <a:gd name="connsiteX7" fmla="*/ 16173 w 44055"/>
                  <a:gd name="connsiteY7" fmla="*/ 139041 h 139040"/>
                  <a:gd name="connsiteX8" fmla="*/ 14435 w 44055"/>
                  <a:gd name="connsiteY8" fmla="*/ 139041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55" h="139040">
                    <a:moveTo>
                      <a:pt x="14435" y="139041"/>
                    </a:moveTo>
                    <a:lnTo>
                      <a:pt x="12697" y="135565"/>
                    </a:lnTo>
                    <a:cubicBezTo>
                      <a:pt x="12697" y="133827"/>
                      <a:pt x="-29015" y="41712"/>
                      <a:pt x="38767" y="0"/>
                    </a:cubicBezTo>
                    <a:lnTo>
                      <a:pt x="42243" y="6952"/>
                    </a:lnTo>
                    <a:cubicBezTo>
                      <a:pt x="-13373" y="39974"/>
                      <a:pt x="10959" y="112971"/>
                      <a:pt x="17911" y="128613"/>
                    </a:cubicBezTo>
                    <a:cubicBezTo>
                      <a:pt x="24863" y="125137"/>
                      <a:pt x="38767" y="118185"/>
                      <a:pt x="37029" y="109494"/>
                    </a:cubicBezTo>
                    <a:lnTo>
                      <a:pt x="43981" y="109494"/>
                    </a:lnTo>
                    <a:cubicBezTo>
                      <a:pt x="45719" y="128613"/>
                      <a:pt x="16173" y="137303"/>
                      <a:pt x="16173" y="139041"/>
                    </a:cubicBezTo>
                    <a:lnTo>
                      <a:pt x="14435" y="13904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0" name="Freeform: Shape 1729">
                <a:extLst>
                  <a:ext uri="{FF2B5EF4-FFF2-40B4-BE49-F238E27FC236}">
                    <a16:creationId xmlns="" xmlns:a16="http://schemas.microsoft.com/office/drawing/2014/main" id="{283AFE97-E5B8-4274-8C84-9671C85DBA82}"/>
                  </a:ext>
                </a:extLst>
              </p:cNvPr>
              <p:cNvSpPr/>
              <p:nvPr/>
            </p:nvSpPr>
            <p:spPr>
              <a:xfrm>
                <a:off x="4416861" y="2642147"/>
                <a:ext cx="86954" cy="123398"/>
              </a:xfrm>
              <a:custGeom>
                <a:avLst/>
                <a:gdLst>
                  <a:gd name="connsiteX0" fmla="*/ 86954 w 86954"/>
                  <a:gd name="connsiteY0" fmla="*/ 123399 h 123398"/>
                  <a:gd name="connsiteX1" fmla="*/ 54 w 86954"/>
                  <a:gd name="connsiteY1" fmla="*/ 0 h 123398"/>
                  <a:gd name="connsiteX2" fmla="*/ 7006 w 86954"/>
                  <a:gd name="connsiteY2" fmla="*/ 0 h 123398"/>
                  <a:gd name="connsiteX3" fmla="*/ 15696 w 86954"/>
                  <a:gd name="connsiteY3" fmla="*/ 55616 h 123398"/>
                  <a:gd name="connsiteX4" fmla="*/ 86954 w 86954"/>
                  <a:gd name="connsiteY4" fmla="*/ 114709 h 123398"/>
                  <a:gd name="connsiteX5" fmla="*/ 86954 w 86954"/>
                  <a:gd name="connsiteY5" fmla="*/ 123399 h 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4" h="123398">
                    <a:moveTo>
                      <a:pt x="86954" y="123399"/>
                    </a:moveTo>
                    <a:cubicBezTo>
                      <a:pt x="-5160" y="116447"/>
                      <a:pt x="54" y="1738"/>
                      <a:pt x="54" y="0"/>
                    </a:cubicBezTo>
                    <a:lnTo>
                      <a:pt x="7006" y="0"/>
                    </a:lnTo>
                    <a:cubicBezTo>
                      <a:pt x="7006" y="0"/>
                      <a:pt x="5268" y="27808"/>
                      <a:pt x="15696" y="55616"/>
                    </a:cubicBezTo>
                    <a:cubicBezTo>
                      <a:pt x="27862" y="92115"/>
                      <a:pt x="52194" y="112971"/>
                      <a:pt x="86954" y="114709"/>
                    </a:cubicBezTo>
                    <a:lnTo>
                      <a:pt x="86954" y="123399"/>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1" name="Freeform: Shape 1730">
                <a:extLst>
                  <a:ext uri="{FF2B5EF4-FFF2-40B4-BE49-F238E27FC236}">
                    <a16:creationId xmlns="" xmlns:a16="http://schemas.microsoft.com/office/drawing/2014/main" id="{C315BE28-E4D2-4250-B9C5-759B8B860185}"/>
                  </a:ext>
                </a:extLst>
              </p:cNvPr>
              <p:cNvSpPr/>
              <p:nvPr/>
            </p:nvSpPr>
            <p:spPr>
              <a:xfrm>
                <a:off x="4430819" y="2668218"/>
                <a:ext cx="25062" cy="36498"/>
              </a:xfrm>
              <a:custGeom>
                <a:avLst/>
                <a:gdLst>
                  <a:gd name="connsiteX0" fmla="*/ 3476 w 25062"/>
                  <a:gd name="connsiteY0" fmla="*/ 36498 h 36498"/>
                  <a:gd name="connsiteX1" fmla="*/ 0 w 25062"/>
                  <a:gd name="connsiteY1" fmla="*/ 29546 h 36498"/>
                  <a:gd name="connsiteX2" fmla="*/ 1738 w 25062"/>
                  <a:gd name="connsiteY2" fmla="*/ 33022 h 36498"/>
                  <a:gd name="connsiteX3" fmla="*/ 0 w 25062"/>
                  <a:gd name="connsiteY3" fmla="*/ 29546 h 36498"/>
                  <a:gd name="connsiteX4" fmla="*/ 17380 w 25062"/>
                  <a:gd name="connsiteY4" fmla="*/ 1738 h 36498"/>
                  <a:gd name="connsiteX5" fmla="*/ 24332 w 25062"/>
                  <a:gd name="connsiteY5" fmla="*/ 0 h 36498"/>
                  <a:gd name="connsiteX6" fmla="*/ 3476 w 25062"/>
                  <a:gd name="connsiteY6" fmla="*/ 36498 h 3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62" h="36498">
                    <a:moveTo>
                      <a:pt x="3476" y="36498"/>
                    </a:moveTo>
                    <a:lnTo>
                      <a:pt x="0" y="29546"/>
                    </a:lnTo>
                    <a:lnTo>
                      <a:pt x="1738" y="33022"/>
                    </a:lnTo>
                    <a:lnTo>
                      <a:pt x="0" y="29546"/>
                    </a:lnTo>
                    <a:cubicBezTo>
                      <a:pt x="0" y="29546"/>
                      <a:pt x="20856" y="19118"/>
                      <a:pt x="17380" y="1738"/>
                    </a:cubicBezTo>
                    <a:lnTo>
                      <a:pt x="24332" y="0"/>
                    </a:lnTo>
                    <a:cubicBezTo>
                      <a:pt x="29546" y="22594"/>
                      <a:pt x="5214" y="36498"/>
                      <a:pt x="3476" y="36498"/>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2" name="Freeform: Shape 1731">
                <a:extLst>
                  <a:ext uri="{FF2B5EF4-FFF2-40B4-BE49-F238E27FC236}">
                    <a16:creationId xmlns="" xmlns:a16="http://schemas.microsoft.com/office/drawing/2014/main" id="{120F3EC8-A20F-4202-8849-50BFF3EF08A1}"/>
                  </a:ext>
                </a:extLst>
              </p:cNvPr>
              <p:cNvSpPr/>
              <p:nvPr/>
            </p:nvSpPr>
            <p:spPr>
              <a:xfrm>
                <a:off x="4495125" y="2671694"/>
                <a:ext cx="36498" cy="12166"/>
              </a:xfrm>
              <a:custGeom>
                <a:avLst/>
                <a:gdLst>
                  <a:gd name="connsiteX0" fmla="*/ 15642 w 36498"/>
                  <a:gd name="connsiteY0" fmla="*/ 12166 h 12166"/>
                  <a:gd name="connsiteX1" fmla="*/ 0 w 36498"/>
                  <a:gd name="connsiteY1" fmla="*/ 6952 h 12166"/>
                  <a:gd name="connsiteX2" fmla="*/ 5214 w 36498"/>
                  <a:gd name="connsiteY2" fmla="*/ 1738 h 12166"/>
                  <a:gd name="connsiteX3" fmla="*/ 33022 w 36498"/>
                  <a:gd name="connsiteY3" fmla="*/ 0 h 12166"/>
                  <a:gd name="connsiteX4" fmla="*/ 36498 w 36498"/>
                  <a:gd name="connsiteY4" fmla="*/ 6952 h 12166"/>
                  <a:gd name="connsiteX5" fmla="*/ 15642 w 36498"/>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8" h="12166">
                    <a:moveTo>
                      <a:pt x="15642" y="12166"/>
                    </a:moveTo>
                    <a:cubicBezTo>
                      <a:pt x="5214" y="12166"/>
                      <a:pt x="0" y="6952"/>
                      <a:pt x="0" y="6952"/>
                    </a:cubicBezTo>
                    <a:lnTo>
                      <a:pt x="5214" y="1738"/>
                    </a:lnTo>
                    <a:cubicBezTo>
                      <a:pt x="5214" y="1738"/>
                      <a:pt x="15642" y="10428"/>
                      <a:pt x="33022" y="0"/>
                    </a:cubicBezTo>
                    <a:lnTo>
                      <a:pt x="36498" y="6952"/>
                    </a:lnTo>
                    <a:cubicBezTo>
                      <a:pt x="27808" y="10428"/>
                      <a:pt x="20856" y="12166"/>
                      <a:pt x="15642"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3" name="Freeform: Shape 1732">
                <a:extLst>
                  <a:ext uri="{FF2B5EF4-FFF2-40B4-BE49-F238E27FC236}">
                    <a16:creationId xmlns="" xmlns:a16="http://schemas.microsoft.com/office/drawing/2014/main" id="{3A906B0C-E82E-4195-B98F-36BABCE0BF1B}"/>
                  </a:ext>
                </a:extLst>
              </p:cNvPr>
              <p:cNvSpPr/>
              <p:nvPr/>
            </p:nvSpPr>
            <p:spPr>
              <a:xfrm>
                <a:off x="4489911" y="2696026"/>
                <a:ext cx="31284" cy="29546"/>
              </a:xfrm>
              <a:custGeom>
                <a:avLst/>
                <a:gdLst>
                  <a:gd name="connsiteX0" fmla="*/ 6952 w 31284"/>
                  <a:gd name="connsiteY0" fmla="*/ 29546 h 29546"/>
                  <a:gd name="connsiteX1" fmla="*/ 0 w 31284"/>
                  <a:gd name="connsiteY1" fmla="*/ 24332 h 29546"/>
                  <a:gd name="connsiteX2" fmla="*/ 31284 w 31284"/>
                  <a:gd name="connsiteY2" fmla="*/ 0 h 29546"/>
                  <a:gd name="connsiteX3" fmla="*/ 31284 w 31284"/>
                  <a:gd name="connsiteY3" fmla="*/ 6952 h 29546"/>
                  <a:gd name="connsiteX4" fmla="*/ 6952 w 31284"/>
                  <a:gd name="connsiteY4" fmla="*/ 295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4" h="29546">
                    <a:moveTo>
                      <a:pt x="6952" y="29546"/>
                    </a:moveTo>
                    <a:lnTo>
                      <a:pt x="0" y="24332"/>
                    </a:lnTo>
                    <a:cubicBezTo>
                      <a:pt x="1738" y="22594"/>
                      <a:pt x="17380" y="0"/>
                      <a:pt x="31284" y="0"/>
                    </a:cubicBezTo>
                    <a:lnTo>
                      <a:pt x="31284" y="6952"/>
                    </a:lnTo>
                    <a:cubicBezTo>
                      <a:pt x="24332" y="8690"/>
                      <a:pt x="12166" y="20856"/>
                      <a:pt x="6952" y="2954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4" name="Freeform: Shape 1733">
                <a:extLst>
                  <a:ext uri="{FF2B5EF4-FFF2-40B4-BE49-F238E27FC236}">
                    <a16:creationId xmlns="" xmlns:a16="http://schemas.microsoft.com/office/drawing/2014/main" id="{0E3ABC83-A27D-48E2-9F08-1B2F7DBFD697}"/>
                  </a:ext>
                </a:extLst>
              </p:cNvPr>
              <p:cNvSpPr/>
              <p:nvPr/>
            </p:nvSpPr>
            <p:spPr>
              <a:xfrm>
                <a:off x="4413439" y="2732524"/>
                <a:ext cx="34760" cy="12166"/>
              </a:xfrm>
              <a:custGeom>
                <a:avLst/>
                <a:gdLst>
                  <a:gd name="connsiteX0" fmla="*/ 17380 w 34760"/>
                  <a:gd name="connsiteY0" fmla="*/ 12166 h 12166"/>
                  <a:gd name="connsiteX1" fmla="*/ 0 w 34760"/>
                  <a:gd name="connsiteY1" fmla="*/ 5214 h 12166"/>
                  <a:gd name="connsiteX2" fmla="*/ 5214 w 34760"/>
                  <a:gd name="connsiteY2" fmla="*/ 0 h 12166"/>
                  <a:gd name="connsiteX3" fmla="*/ 29546 w 34760"/>
                  <a:gd name="connsiteY3" fmla="*/ 0 h 12166"/>
                  <a:gd name="connsiteX4" fmla="*/ 34760 w 34760"/>
                  <a:gd name="connsiteY4" fmla="*/ 5214 h 12166"/>
                  <a:gd name="connsiteX5" fmla="*/ 17380 w 34760"/>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0" h="12166">
                    <a:moveTo>
                      <a:pt x="17380" y="12166"/>
                    </a:moveTo>
                    <a:cubicBezTo>
                      <a:pt x="12166" y="12166"/>
                      <a:pt x="6952" y="10428"/>
                      <a:pt x="0" y="5214"/>
                    </a:cubicBezTo>
                    <a:lnTo>
                      <a:pt x="5214" y="0"/>
                    </a:lnTo>
                    <a:cubicBezTo>
                      <a:pt x="17380" y="10428"/>
                      <a:pt x="29546" y="0"/>
                      <a:pt x="29546" y="0"/>
                    </a:cubicBezTo>
                    <a:lnTo>
                      <a:pt x="34760" y="5214"/>
                    </a:lnTo>
                    <a:cubicBezTo>
                      <a:pt x="31284" y="8690"/>
                      <a:pt x="24332" y="12166"/>
                      <a:pt x="17380"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5" name="Freeform: Shape 1734">
                <a:extLst>
                  <a:ext uri="{FF2B5EF4-FFF2-40B4-BE49-F238E27FC236}">
                    <a16:creationId xmlns="" xmlns:a16="http://schemas.microsoft.com/office/drawing/2014/main" id="{DD557BED-07A2-4432-A6C4-314A07273B7A}"/>
                  </a:ext>
                </a:extLst>
              </p:cNvPr>
              <p:cNvSpPr/>
              <p:nvPr/>
            </p:nvSpPr>
            <p:spPr>
              <a:xfrm>
                <a:off x="4469055" y="2683860"/>
                <a:ext cx="20856" cy="13904"/>
              </a:xfrm>
              <a:custGeom>
                <a:avLst/>
                <a:gdLst>
                  <a:gd name="connsiteX0" fmla="*/ 15642 w 20856"/>
                  <a:gd name="connsiteY0" fmla="*/ 13904 h 13904"/>
                  <a:gd name="connsiteX1" fmla="*/ 0 w 20856"/>
                  <a:gd name="connsiteY1" fmla="*/ 1738 h 13904"/>
                  <a:gd name="connsiteX2" fmla="*/ 6952 w 20856"/>
                  <a:gd name="connsiteY2" fmla="*/ 0 h 13904"/>
                  <a:gd name="connsiteX3" fmla="*/ 19118 w 20856"/>
                  <a:gd name="connsiteY3" fmla="*/ 6952 h 13904"/>
                  <a:gd name="connsiteX4" fmla="*/ 20856 w 20856"/>
                  <a:gd name="connsiteY4" fmla="*/ 13904 h 13904"/>
                  <a:gd name="connsiteX5" fmla="*/ 15642 w 20856"/>
                  <a:gd name="connsiteY5" fmla="*/ 13904 h 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6" h="13904">
                    <a:moveTo>
                      <a:pt x="15642" y="13904"/>
                    </a:moveTo>
                    <a:cubicBezTo>
                      <a:pt x="10428" y="13904"/>
                      <a:pt x="1738" y="12166"/>
                      <a:pt x="0" y="1738"/>
                    </a:cubicBezTo>
                    <a:lnTo>
                      <a:pt x="6952" y="0"/>
                    </a:lnTo>
                    <a:cubicBezTo>
                      <a:pt x="8690" y="8690"/>
                      <a:pt x="17380" y="6952"/>
                      <a:pt x="19118" y="6952"/>
                    </a:cubicBezTo>
                    <a:lnTo>
                      <a:pt x="20856" y="13904"/>
                    </a:lnTo>
                    <a:cubicBezTo>
                      <a:pt x="19118" y="13904"/>
                      <a:pt x="17380" y="13904"/>
                      <a:pt x="15642" y="13904"/>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grpSp>
          <p:nvGrpSpPr>
            <p:cNvPr id="1697" name="Graphic 3">
              <a:extLst>
                <a:ext uri="{FF2B5EF4-FFF2-40B4-BE49-F238E27FC236}">
                  <a16:creationId xmlns="" xmlns:a16="http://schemas.microsoft.com/office/drawing/2014/main" id="{020AD405-8FF0-4412-950D-099B2BA64B93}"/>
                </a:ext>
              </a:extLst>
            </p:cNvPr>
            <p:cNvGrpSpPr/>
            <p:nvPr/>
          </p:nvGrpSpPr>
          <p:grpSpPr>
            <a:xfrm>
              <a:off x="4662891" y="2713406"/>
              <a:ext cx="401856" cy="476648"/>
              <a:chOff x="4662891" y="2713406"/>
              <a:chExt cx="401856" cy="476648"/>
            </a:xfrm>
            <a:solidFill>
              <a:srgbClr val="9A000B"/>
            </a:solidFill>
          </p:grpSpPr>
          <p:sp>
            <p:nvSpPr>
              <p:cNvPr id="1714" name="Freeform: Shape 1713">
                <a:extLst>
                  <a:ext uri="{FF2B5EF4-FFF2-40B4-BE49-F238E27FC236}">
                    <a16:creationId xmlns="" xmlns:a16="http://schemas.microsoft.com/office/drawing/2014/main" id="{DDDD55E0-4F20-4D1D-9CB0-F4B9E0A7C315}"/>
                  </a:ext>
                </a:extLst>
              </p:cNvPr>
              <p:cNvSpPr/>
              <p:nvPr/>
            </p:nvSpPr>
            <p:spPr>
              <a:xfrm>
                <a:off x="4708423" y="2839468"/>
                <a:ext cx="356324" cy="301867"/>
              </a:xfrm>
              <a:custGeom>
                <a:avLst/>
                <a:gdLst>
                  <a:gd name="connsiteX0" fmla="*/ 222943 w 356324"/>
                  <a:gd name="connsiteY0" fmla="*/ 812 h 301867"/>
                  <a:gd name="connsiteX1" fmla="*/ 259441 w 356324"/>
                  <a:gd name="connsiteY1" fmla="*/ 6026 h 301867"/>
                  <a:gd name="connsiteX2" fmla="*/ 299415 w 356324"/>
                  <a:gd name="connsiteY2" fmla="*/ 9502 h 301867"/>
                  <a:gd name="connsiteX3" fmla="*/ 349817 w 356324"/>
                  <a:gd name="connsiteY3" fmla="*/ 32096 h 301867"/>
                  <a:gd name="connsiteX4" fmla="*/ 353293 w 356324"/>
                  <a:gd name="connsiteY4" fmla="*/ 44262 h 301867"/>
                  <a:gd name="connsiteX5" fmla="*/ 292463 w 356324"/>
                  <a:gd name="connsiteY5" fmla="*/ 63380 h 301867"/>
                  <a:gd name="connsiteX6" fmla="*/ 280297 w 356324"/>
                  <a:gd name="connsiteY6" fmla="*/ 169399 h 301867"/>
                  <a:gd name="connsiteX7" fmla="*/ 320271 w 356324"/>
                  <a:gd name="connsiteY7" fmla="*/ 162447 h 301867"/>
                  <a:gd name="connsiteX8" fmla="*/ 337651 w 356324"/>
                  <a:gd name="connsiteY8" fmla="*/ 176351 h 301867"/>
                  <a:gd name="connsiteX9" fmla="*/ 302891 w 356324"/>
                  <a:gd name="connsiteY9" fmla="*/ 299750 h 301867"/>
                  <a:gd name="connsiteX10" fmla="*/ 292463 w 356324"/>
                  <a:gd name="connsiteY10" fmla="*/ 292798 h 301867"/>
                  <a:gd name="connsiteX11" fmla="*/ 313319 w 356324"/>
                  <a:gd name="connsiteY11" fmla="*/ 190255 h 301867"/>
                  <a:gd name="connsiteX12" fmla="*/ 64784 w 356324"/>
                  <a:gd name="connsiteY12" fmla="*/ 223277 h 301867"/>
                  <a:gd name="connsiteX13" fmla="*/ 477 w 356324"/>
                  <a:gd name="connsiteY13" fmla="*/ 141591 h 301867"/>
                  <a:gd name="connsiteX14" fmla="*/ 252489 w 356324"/>
                  <a:gd name="connsiteY14" fmla="*/ 112045 h 301867"/>
                  <a:gd name="connsiteX15" fmla="*/ 247275 w 356324"/>
                  <a:gd name="connsiteY15" fmla="*/ 35572 h 301867"/>
                  <a:gd name="connsiteX16" fmla="*/ 219467 w 356324"/>
                  <a:gd name="connsiteY16" fmla="*/ 2550 h 301867"/>
                  <a:gd name="connsiteX17" fmla="*/ 222943 w 356324"/>
                  <a:gd name="connsiteY17" fmla="*/ 812 h 3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6324" h="301867">
                    <a:moveTo>
                      <a:pt x="222943" y="812"/>
                    </a:moveTo>
                    <a:lnTo>
                      <a:pt x="259441" y="6026"/>
                    </a:lnTo>
                    <a:cubicBezTo>
                      <a:pt x="259441" y="6026"/>
                      <a:pt x="283773" y="-9616"/>
                      <a:pt x="299415" y="9502"/>
                    </a:cubicBezTo>
                    <a:cubicBezTo>
                      <a:pt x="309843" y="23406"/>
                      <a:pt x="334175" y="30358"/>
                      <a:pt x="349817" y="32096"/>
                    </a:cubicBezTo>
                    <a:cubicBezTo>
                      <a:pt x="356769" y="33834"/>
                      <a:pt x="358507" y="40786"/>
                      <a:pt x="353293" y="44262"/>
                    </a:cubicBezTo>
                    <a:cubicBezTo>
                      <a:pt x="342865" y="52952"/>
                      <a:pt x="323747" y="63380"/>
                      <a:pt x="292463" y="63380"/>
                    </a:cubicBezTo>
                    <a:cubicBezTo>
                      <a:pt x="292463" y="63380"/>
                      <a:pt x="337651" y="148543"/>
                      <a:pt x="280297" y="169399"/>
                    </a:cubicBezTo>
                    <a:lnTo>
                      <a:pt x="320271" y="162447"/>
                    </a:lnTo>
                    <a:cubicBezTo>
                      <a:pt x="328961" y="160709"/>
                      <a:pt x="335913" y="167661"/>
                      <a:pt x="337651" y="176351"/>
                    </a:cubicBezTo>
                    <a:cubicBezTo>
                      <a:pt x="341127" y="202421"/>
                      <a:pt x="341127" y="258037"/>
                      <a:pt x="302891" y="299750"/>
                    </a:cubicBezTo>
                    <a:cubicBezTo>
                      <a:pt x="297677" y="304964"/>
                      <a:pt x="290725" y="299750"/>
                      <a:pt x="292463" y="292798"/>
                    </a:cubicBezTo>
                    <a:cubicBezTo>
                      <a:pt x="304629" y="264990"/>
                      <a:pt x="320271" y="221539"/>
                      <a:pt x="313319" y="190255"/>
                    </a:cubicBezTo>
                    <a:cubicBezTo>
                      <a:pt x="313319" y="190255"/>
                      <a:pt x="215990" y="273680"/>
                      <a:pt x="64784" y="223277"/>
                    </a:cubicBezTo>
                    <a:cubicBezTo>
                      <a:pt x="64784" y="223277"/>
                      <a:pt x="-6474" y="205897"/>
                      <a:pt x="477" y="141591"/>
                    </a:cubicBezTo>
                    <a:cubicBezTo>
                      <a:pt x="477" y="141591"/>
                      <a:pt x="176016" y="103355"/>
                      <a:pt x="252489" y="112045"/>
                    </a:cubicBezTo>
                    <a:cubicBezTo>
                      <a:pt x="252489" y="112045"/>
                      <a:pt x="261179" y="52952"/>
                      <a:pt x="247275" y="35572"/>
                    </a:cubicBezTo>
                    <a:cubicBezTo>
                      <a:pt x="236847" y="23406"/>
                      <a:pt x="224680" y="9502"/>
                      <a:pt x="219467" y="2550"/>
                    </a:cubicBezTo>
                    <a:cubicBezTo>
                      <a:pt x="221205" y="2550"/>
                      <a:pt x="221205" y="812"/>
                      <a:pt x="222943" y="812"/>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5" name="Freeform: Shape 1714">
                <a:extLst>
                  <a:ext uri="{FF2B5EF4-FFF2-40B4-BE49-F238E27FC236}">
                    <a16:creationId xmlns="" xmlns:a16="http://schemas.microsoft.com/office/drawing/2014/main" id="{8698D02E-79B8-4145-BC49-EF2ACA0AA278}"/>
                  </a:ext>
                </a:extLst>
              </p:cNvPr>
              <p:cNvSpPr/>
              <p:nvPr/>
            </p:nvSpPr>
            <p:spPr>
              <a:xfrm>
                <a:off x="4662891" y="3031461"/>
                <a:ext cx="124219" cy="158593"/>
              </a:xfrm>
              <a:custGeom>
                <a:avLst/>
                <a:gdLst>
                  <a:gd name="connsiteX0" fmla="*/ 124220 w 124219"/>
                  <a:gd name="connsiteY0" fmla="*/ 10428 h 158593"/>
                  <a:gd name="connsiteX1" fmla="*/ 33844 w 124219"/>
                  <a:gd name="connsiteY1" fmla="*/ 83424 h 158593"/>
                  <a:gd name="connsiteX2" fmla="*/ 26891 w 124219"/>
                  <a:gd name="connsiteY2" fmla="*/ 92115 h 158593"/>
                  <a:gd name="connsiteX3" fmla="*/ 18201 w 124219"/>
                  <a:gd name="connsiteY3" fmla="*/ 154683 h 158593"/>
                  <a:gd name="connsiteX4" fmla="*/ 9511 w 124219"/>
                  <a:gd name="connsiteY4" fmla="*/ 154683 h 158593"/>
                  <a:gd name="connsiteX5" fmla="*/ 9511 w 124219"/>
                  <a:gd name="connsiteY5" fmla="*/ 52140 h 158593"/>
                  <a:gd name="connsiteX6" fmla="*/ 56438 w 124219"/>
                  <a:gd name="connsiteY6" fmla="*/ 0 h 15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219" h="158593">
                    <a:moveTo>
                      <a:pt x="124220" y="10428"/>
                    </a:moveTo>
                    <a:cubicBezTo>
                      <a:pt x="124220" y="10428"/>
                      <a:pt x="124220" y="57354"/>
                      <a:pt x="33844" y="83424"/>
                    </a:cubicBezTo>
                    <a:cubicBezTo>
                      <a:pt x="30368" y="85162"/>
                      <a:pt x="26891" y="86900"/>
                      <a:pt x="26891" y="92115"/>
                    </a:cubicBezTo>
                    <a:lnTo>
                      <a:pt x="18201" y="154683"/>
                    </a:lnTo>
                    <a:cubicBezTo>
                      <a:pt x="18201" y="159897"/>
                      <a:pt x="9511" y="159897"/>
                      <a:pt x="9511" y="154683"/>
                    </a:cubicBezTo>
                    <a:cubicBezTo>
                      <a:pt x="2559" y="123399"/>
                      <a:pt x="-7869" y="67782"/>
                      <a:pt x="9511" y="52140"/>
                    </a:cubicBezTo>
                    <a:cubicBezTo>
                      <a:pt x="33844" y="29546"/>
                      <a:pt x="58176" y="19118"/>
                      <a:pt x="56438"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6" name="Freeform: Shape 1715">
                <a:extLst>
                  <a:ext uri="{FF2B5EF4-FFF2-40B4-BE49-F238E27FC236}">
                    <a16:creationId xmlns="" xmlns:a16="http://schemas.microsoft.com/office/drawing/2014/main" id="{5118CD40-D182-4C96-B181-845659ED07BD}"/>
                  </a:ext>
                </a:extLst>
              </p:cNvPr>
              <p:cNvSpPr/>
              <p:nvPr/>
            </p:nvSpPr>
            <p:spPr>
              <a:xfrm>
                <a:off x="4723736" y="3059270"/>
                <a:ext cx="79016" cy="101673"/>
              </a:xfrm>
              <a:custGeom>
                <a:avLst/>
                <a:gdLst>
                  <a:gd name="connsiteX0" fmla="*/ 79017 w 79016"/>
                  <a:gd name="connsiteY0" fmla="*/ 6952 h 101673"/>
                  <a:gd name="connsiteX1" fmla="*/ 21663 w 79016"/>
                  <a:gd name="connsiteY1" fmla="*/ 53878 h 101673"/>
                  <a:gd name="connsiteX2" fmla="*/ 16449 w 79016"/>
                  <a:gd name="connsiteY2" fmla="*/ 59092 h 101673"/>
                  <a:gd name="connsiteX3" fmla="*/ 11235 w 79016"/>
                  <a:gd name="connsiteY3" fmla="*/ 99067 h 101673"/>
                  <a:gd name="connsiteX4" fmla="*/ 6021 w 79016"/>
                  <a:gd name="connsiteY4" fmla="*/ 99067 h 101673"/>
                  <a:gd name="connsiteX5" fmla="*/ 6021 w 79016"/>
                  <a:gd name="connsiteY5" fmla="*/ 33022 h 101673"/>
                  <a:gd name="connsiteX6" fmla="*/ 35567 w 79016"/>
                  <a:gd name="connsiteY6" fmla="*/ 0 h 1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 h="101673">
                    <a:moveTo>
                      <a:pt x="79017" y="6952"/>
                    </a:moveTo>
                    <a:cubicBezTo>
                      <a:pt x="79017" y="6952"/>
                      <a:pt x="79017" y="36498"/>
                      <a:pt x="21663" y="53878"/>
                    </a:cubicBezTo>
                    <a:cubicBezTo>
                      <a:pt x="19925" y="53878"/>
                      <a:pt x="18187" y="57354"/>
                      <a:pt x="16449" y="59092"/>
                    </a:cubicBezTo>
                    <a:lnTo>
                      <a:pt x="11235" y="99067"/>
                    </a:lnTo>
                    <a:cubicBezTo>
                      <a:pt x="11235" y="102543"/>
                      <a:pt x="6021" y="102543"/>
                      <a:pt x="6021" y="99067"/>
                    </a:cubicBezTo>
                    <a:cubicBezTo>
                      <a:pt x="807" y="78210"/>
                      <a:pt x="-4407" y="43450"/>
                      <a:pt x="6021" y="33022"/>
                    </a:cubicBezTo>
                    <a:cubicBezTo>
                      <a:pt x="21663" y="17380"/>
                      <a:pt x="37305" y="12166"/>
                      <a:pt x="3556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7" name="Freeform: Shape 1716">
                <a:extLst>
                  <a:ext uri="{FF2B5EF4-FFF2-40B4-BE49-F238E27FC236}">
                    <a16:creationId xmlns="" xmlns:a16="http://schemas.microsoft.com/office/drawing/2014/main" id="{55C70EE1-3794-465C-8262-B408542549F2}"/>
                  </a:ext>
                </a:extLst>
              </p:cNvPr>
              <p:cNvSpPr/>
              <p:nvPr/>
            </p:nvSpPr>
            <p:spPr>
              <a:xfrm>
                <a:off x="4950918" y="3041889"/>
                <a:ext cx="35766" cy="74299"/>
              </a:xfrm>
              <a:custGeom>
                <a:avLst/>
                <a:gdLst>
                  <a:gd name="connsiteX0" fmla="*/ 16946 w 35766"/>
                  <a:gd name="connsiteY0" fmla="*/ 1738 h 74299"/>
                  <a:gd name="connsiteX1" fmla="*/ 1304 w 35766"/>
                  <a:gd name="connsiteY1" fmla="*/ 62568 h 74299"/>
                  <a:gd name="connsiteX2" fmla="*/ 1304 w 35766"/>
                  <a:gd name="connsiteY2" fmla="*/ 67782 h 74299"/>
                  <a:gd name="connsiteX3" fmla="*/ 4780 w 35766"/>
                  <a:gd name="connsiteY3" fmla="*/ 72996 h 74299"/>
                  <a:gd name="connsiteX4" fmla="*/ 9994 w 35766"/>
                  <a:gd name="connsiteY4" fmla="*/ 72996 h 74299"/>
                  <a:gd name="connsiteX5" fmla="*/ 32588 w 35766"/>
                  <a:gd name="connsiteY5" fmla="*/ 0 h 74299"/>
                  <a:gd name="connsiteX6" fmla="*/ 16946 w 35766"/>
                  <a:gd name="connsiteY6" fmla="*/ 1738 h 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66" h="74299">
                    <a:moveTo>
                      <a:pt x="16946" y="1738"/>
                    </a:moveTo>
                    <a:cubicBezTo>
                      <a:pt x="16946" y="1738"/>
                      <a:pt x="22160" y="38236"/>
                      <a:pt x="1304" y="62568"/>
                    </a:cubicBezTo>
                    <a:cubicBezTo>
                      <a:pt x="-435" y="64306"/>
                      <a:pt x="-435" y="66044"/>
                      <a:pt x="1304" y="67782"/>
                    </a:cubicBezTo>
                    <a:lnTo>
                      <a:pt x="4780" y="72996"/>
                    </a:lnTo>
                    <a:cubicBezTo>
                      <a:pt x="6517" y="74734"/>
                      <a:pt x="9994" y="74734"/>
                      <a:pt x="9994" y="72996"/>
                    </a:cubicBezTo>
                    <a:cubicBezTo>
                      <a:pt x="18684" y="62568"/>
                      <a:pt x="44754" y="31284"/>
                      <a:pt x="32588" y="0"/>
                    </a:cubicBezTo>
                    <a:lnTo>
                      <a:pt x="16946" y="173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8" name="Freeform: Shape 1717">
                <a:extLst>
                  <a:ext uri="{FF2B5EF4-FFF2-40B4-BE49-F238E27FC236}">
                    <a16:creationId xmlns="" xmlns:a16="http://schemas.microsoft.com/office/drawing/2014/main" id="{C99E653A-9F5A-4410-8F4E-8E8C7A0D7E2C}"/>
                  </a:ext>
                </a:extLst>
              </p:cNvPr>
              <p:cNvSpPr/>
              <p:nvPr/>
            </p:nvSpPr>
            <p:spPr>
              <a:xfrm>
                <a:off x="4956904" y="2713406"/>
                <a:ext cx="44054" cy="139040"/>
              </a:xfrm>
              <a:custGeom>
                <a:avLst/>
                <a:gdLst>
                  <a:gd name="connsiteX0" fmla="*/ 14435 w 44054"/>
                  <a:gd name="connsiteY0" fmla="*/ 139041 h 139040"/>
                  <a:gd name="connsiteX1" fmla="*/ 12697 w 44054"/>
                  <a:gd name="connsiteY1" fmla="*/ 135565 h 139040"/>
                  <a:gd name="connsiteX2" fmla="*/ 38767 w 44054"/>
                  <a:gd name="connsiteY2" fmla="*/ 0 h 139040"/>
                  <a:gd name="connsiteX3" fmla="*/ 42243 w 44054"/>
                  <a:gd name="connsiteY3" fmla="*/ 6952 h 139040"/>
                  <a:gd name="connsiteX4" fmla="*/ 17911 w 44054"/>
                  <a:gd name="connsiteY4" fmla="*/ 128613 h 139040"/>
                  <a:gd name="connsiteX5" fmla="*/ 37029 w 44054"/>
                  <a:gd name="connsiteY5" fmla="*/ 109494 h 139040"/>
                  <a:gd name="connsiteX6" fmla="*/ 43981 w 44054"/>
                  <a:gd name="connsiteY6" fmla="*/ 109494 h 139040"/>
                  <a:gd name="connsiteX7" fmla="*/ 16173 w 44054"/>
                  <a:gd name="connsiteY7" fmla="*/ 139041 h 139040"/>
                  <a:gd name="connsiteX8" fmla="*/ 14435 w 44054"/>
                  <a:gd name="connsiteY8" fmla="*/ 139041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54" h="139040">
                    <a:moveTo>
                      <a:pt x="14435" y="139041"/>
                    </a:moveTo>
                    <a:lnTo>
                      <a:pt x="12697" y="135565"/>
                    </a:lnTo>
                    <a:cubicBezTo>
                      <a:pt x="12697" y="133827"/>
                      <a:pt x="-29015" y="41712"/>
                      <a:pt x="38767" y="0"/>
                    </a:cubicBezTo>
                    <a:lnTo>
                      <a:pt x="42243" y="6952"/>
                    </a:lnTo>
                    <a:cubicBezTo>
                      <a:pt x="-13373" y="39974"/>
                      <a:pt x="10959" y="112971"/>
                      <a:pt x="17911" y="128613"/>
                    </a:cubicBezTo>
                    <a:cubicBezTo>
                      <a:pt x="24863" y="125137"/>
                      <a:pt x="38767" y="118185"/>
                      <a:pt x="37029" y="109494"/>
                    </a:cubicBezTo>
                    <a:lnTo>
                      <a:pt x="43981" y="109494"/>
                    </a:lnTo>
                    <a:cubicBezTo>
                      <a:pt x="45719" y="128613"/>
                      <a:pt x="16173" y="137303"/>
                      <a:pt x="16173" y="139041"/>
                    </a:cubicBezTo>
                    <a:lnTo>
                      <a:pt x="14435" y="13904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9" name="Freeform: Shape 1718">
                <a:extLst>
                  <a:ext uri="{FF2B5EF4-FFF2-40B4-BE49-F238E27FC236}">
                    <a16:creationId xmlns="" xmlns:a16="http://schemas.microsoft.com/office/drawing/2014/main" id="{16940547-6EF7-46DA-80C0-048C2918BF33}"/>
                  </a:ext>
                </a:extLst>
              </p:cNvPr>
              <p:cNvSpPr/>
              <p:nvPr/>
            </p:nvSpPr>
            <p:spPr>
              <a:xfrm>
                <a:off x="4886123" y="2727310"/>
                <a:ext cx="86954" cy="123398"/>
              </a:xfrm>
              <a:custGeom>
                <a:avLst/>
                <a:gdLst>
                  <a:gd name="connsiteX0" fmla="*/ 86955 w 86954"/>
                  <a:gd name="connsiteY0" fmla="*/ 123399 h 123398"/>
                  <a:gd name="connsiteX1" fmla="*/ 54 w 86954"/>
                  <a:gd name="connsiteY1" fmla="*/ 0 h 123398"/>
                  <a:gd name="connsiteX2" fmla="*/ 7006 w 86954"/>
                  <a:gd name="connsiteY2" fmla="*/ 0 h 123398"/>
                  <a:gd name="connsiteX3" fmla="*/ 15696 w 86954"/>
                  <a:gd name="connsiteY3" fmla="*/ 55616 h 123398"/>
                  <a:gd name="connsiteX4" fmla="*/ 86955 w 86954"/>
                  <a:gd name="connsiteY4" fmla="*/ 114709 h 123398"/>
                  <a:gd name="connsiteX5" fmla="*/ 86955 w 86954"/>
                  <a:gd name="connsiteY5" fmla="*/ 123399 h 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4" h="123398">
                    <a:moveTo>
                      <a:pt x="86955" y="123399"/>
                    </a:moveTo>
                    <a:cubicBezTo>
                      <a:pt x="-5160" y="116447"/>
                      <a:pt x="54" y="1738"/>
                      <a:pt x="54" y="0"/>
                    </a:cubicBezTo>
                    <a:lnTo>
                      <a:pt x="7006" y="0"/>
                    </a:lnTo>
                    <a:cubicBezTo>
                      <a:pt x="7006" y="0"/>
                      <a:pt x="5268" y="27808"/>
                      <a:pt x="15696" y="55616"/>
                    </a:cubicBezTo>
                    <a:cubicBezTo>
                      <a:pt x="27862" y="92115"/>
                      <a:pt x="52194" y="112971"/>
                      <a:pt x="86955" y="114709"/>
                    </a:cubicBezTo>
                    <a:lnTo>
                      <a:pt x="86955" y="123399"/>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0" name="Freeform: Shape 1719">
                <a:extLst>
                  <a:ext uri="{FF2B5EF4-FFF2-40B4-BE49-F238E27FC236}">
                    <a16:creationId xmlns="" xmlns:a16="http://schemas.microsoft.com/office/drawing/2014/main" id="{6E6E1CC3-3FB1-4EB1-BF3A-D7612F250FEC}"/>
                  </a:ext>
                </a:extLst>
              </p:cNvPr>
              <p:cNvSpPr/>
              <p:nvPr/>
            </p:nvSpPr>
            <p:spPr>
              <a:xfrm>
                <a:off x="4900081" y="2755118"/>
                <a:ext cx="25062" cy="36498"/>
              </a:xfrm>
              <a:custGeom>
                <a:avLst/>
                <a:gdLst>
                  <a:gd name="connsiteX0" fmla="*/ 3476 w 25062"/>
                  <a:gd name="connsiteY0" fmla="*/ 36498 h 36498"/>
                  <a:gd name="connsiteX1" fmla="*/ 0 w 25062"/>
                  <a:gd name="connsiteY1" fmla="*/ 29546 h 36498"/>
                  <a:gd name="connsiteX2" fmla="*/ 1738 w 25062"/>
                  <a:gd name="connsiteY2" fmla="*/ 33022 h 36498"/>
                  <a:gd name="connsiteX3" fmla="*/ 0 w 25062"/>
                  <a:gd name="connsiteY3" fmla="*/ 29546 h 36498"/>
                  <a:gd name="connsiteX4" fmla="*/ 17380 w 25062"/>
                  <a:gd name="connsiteY4" fmla="*/ 1738 h 36498"/>
                  <a:gd name="connsiteX5" fmla="*/ 24332 w 25062"/>
                  <a:gd name="connsiteY5" fmla="*/ 0 h 36498"/>
                  <a:gd name="connsiteX6" fmla="*/ 3476 w 25062"/>
                  <a:gd name="connsiteY6" fmla="*/ 36498 h 3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62" h="36498">
                    <a:moveTo>
                      <a:pt x="3476" y="36498"/>
                    </a:moveTo>
                    <a:lnTo>
                      <a:pt x="0" y="29546"/>
                    </a:lnTo>
                    <a:lnTo>
                      <a:pt x="1738" y="33022"/>
                    </a:lnTo>
                    <a:lnTo>
                      <a:pt x="0" y="29546"/>
                    </a:lnTo>
                    <a:cubicBezTo>
                      <a:pt x="0" y="29546"/>
                      <a:pt x="20856" y="19118"/>
                      <a:pt x="17380" y="1738"/>
                    </a:cubicBezTo>
                    <a:lnTo>
                      <a:pt x="24332" y="0"/>
                    </a:lnTo>
                    <a:cubicBezTo>
                      <a:pt x="29546" y="22594"/>
                      <a:pt x="5214" y="34760"/>
                      <a:pt x="3476" y="36498"/>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1" name="Freeform: Shape 1720">
                <a:extLst>
                  <a:ext uri="{FF2B5EF4-FFF2-40B4-BE49-F238E27FC236}">
                    <a16:creationId xmlns="" xmlns:a16="http://schemas.microsoft.com/office/drawing/2014/main" id="{F5D91436-F88D-456D-9A19-899E0BA49F1B}"/>
                  </a:ext>
                </a:extLst>
              </p:cNvPr>
              <p:cNvSpPr/>
              <p:nvPr/>
            </p:nvSpPr>
            <p:spPr>
              <a:xfrm>
                <a:off x="4964388" y="2756856"/>
                <a:ext cx="36497" cy="12166"/>
              </a:xfrm>
              <a:custGeom>
                <a:avLst/>
                <a:gdLst>
                  <a:gd name="connsiteX0" fmla="*/ 15642 w 36497"/>
                  <a:gd name="connsiteY0" fmla="*/ 12166 h 12166"/>
                  <a:gd name="connsiteX1" fmla="*/ 0 w 36497"/>
                  <a:gd name="connsiteY1" fmla="*/ 6952 h 12166"/>
                  <a:gd name="connsiteX2" fmla="*/ 5214 w 36497"/>
                  <a:gd name="connsiteY2" fmla="*/ 1738 h 12166"/>
                  <a:gd name="connsiteX3" fmla="*/ 33022 w 36497"/>
                  <a:gd name="connsiteY3" fmla="*/ 0 h 12166"/>
                  <a:gd name="connsiteX4" fmla="*/ 36498 w 36497"/>
                  <a:gd name="connsiteY4" fmla="*/ 6952 h 12166"/>
                  <a:gd name="connsiteX5" fmla="*/ 15642 w 36497"/>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7" h="12166">
                    <a:moveTo>
                      <a:pt x="15642" y="12166"/>
                    </a:moveTo>
                    <a:cubicBezTo>
                      <a:pt x="5214" y="12166"/>
                      <a:pt x="0" y="6952"/>
                      <a:pt x="0" y="6952"/>
                    </a:cubicBezTo>
                    <a:lnTo>
                      <a:pt x="5214" y="1738"/>
                    </a:lnTo>
                    <a:cubicBezTo>
                      <a:pt x="5214" y="1738"/>
                      <a:pt x="15642" y="10428"/>
                      <a:pt x="33022" y="0"/>
                    </a:cubicBezTo>
                    <a:lnTo>
                      <a:pt x="36498" y="6952"/>
                    </a:lnTo>
                    <a:cubicBezTo>
                      <a:pt x="27808" y="10428"/>
                      <a:pt x="20856" y="12166"/>
                      <a:pt x="15642"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2" name="Freeform: Shape 1721">
                <a:extLst>
                  <a:ext uri="{FF2B5EF4-FFF2-40B4-BE49-F238E27FC236}">
                    <a16:creationId xmlns="" xmlns:a16="http://schemas.microsoft.com/office/drawing/2014/main" id="{7EB07559-57AC-4E36-B81C-6678475CCF0D}"/>
                  </a:ext>
                </a:extLst>
              </p:cNvPr>
              <p:cNvSpPr/>
              <p:nvPr/>
            </p:nvSpPr>
            <p:spPr>
              <a:xfrm>
                <a:off x="4960911" y="2781188"/>
                <a:ext cx="31283" cy="29546"/>
              </a:xfrm>
              <a:custGeom>
                <a:avLst/>
                <a:gdLst>
                  <a:gd name="connsiteX0" fmla="*/ 6952 w 31283"/>
                  <a:gd name="connsiteY0" fmla="*/ 29546 h 29546"/>
                  <a:gd name="connsiteX1" fmla="*/ 0 w 31283"/>
                  <a:gd name="connsiteY1" fmla="*/ 24332 h 29546"/>
                  <a:gd name="connsiteX2" fmla="*/ 31284 w 31283"/>
                  <a:gd name="connsiteY2" fmla="*/ 0 h 29546"/>
                  <a:gd name="connsiteX3" fmla="*/ 31284 w 31283"/>
                  <a:gd name="connsiteY3" fmla="*/ 6952 h 29546"/>
                  <a:gd name="connsiteX4" fmla="*/ 6952 w 31283"/>
                  <a:gd name="connsiteY4" fmla="*/ 295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3" h="29546">
                    <a:moveTo>
                      <a:pt x="6952" y="29546"/>
                    </a:moveTo>
                    <a:lnTo>
                      <a:pt x="0" y="24332"/>
                    </a:lnTo>
                    <a:cubicBezTo>
                      <a:pt x="1738" y="22594"/>
                      <a:pt x="17380" y="0"/>
                      <a:pt x="31284" y="0"/>
                    </a:cubicBezTo>
                    <a:lnTo>
                      <a:pt x="31284" y="6952"/>
                    </a:lnTo>
                    <a:cubicBezTo>
                      <a:pt x="24332" y="8690"/>
                      <a:pt x="12166" y="20856"/>
                      <a:pt x="6952" y="2954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3" name="Freeform: Shape 1722">
                <a:extLst>
                  <a:ext uri="{FF2B5EF4-FFF2-40B4-BE49-F238E27FC236}">
                    <a16:creationId xmlns="" xmlns:a16="http://schemas.microsoft.com/office/drawing/2014/main" id="{26FC29DD-979D-457B-B78A-43C7FC97B130}"/>
                  </a:ext>
                </a:extLst>
              </p:cNvPr>
              <p:cNvSpPr/>
              <p:nvPr/>
            </p:nvSpPr>
            <p:spPr>
              <a:xfrm>
                <a:off x="4882701" y="2817686"/>
                <a:ext cx="34760" cy="12166"/>
              </a:xfrm>
              <a:custGeom>
                <a:avLst/>
                <a:gdLst>
                  <a:gd name="connsiteX0" fmla="*/ 17380 w 34760"/>
                  <a:gd name="connsiteY0" fmla="*/ 12166 h 12166"/>
                  <a:gd name="connsiteX1" fmla="*/ 0 w 34760"/>
                  <a:gd name="connsiteY1" fmla="*/ 5214 h 12166"/>
                  <a:gd name="connsiteX2" fmla="*/ 5214 w 34760"/>
                  <a:gd name="connsiteY2" fmla="*/ 0 h 12166"/>
                  <a:gd name="connsiteX3" fmla="*/ 29546 w 34760"/>
                  <a:gd name="connsiteY3" fmla="*/ 0 h 12166"/>
                  <a:gd name="connsiteX4" fmla="*/ 34760 w 34760"/>
                  <a:gd name="connsiteY4" fmla="*/ 5214 h 12166"/>
                  <a:gd name="connsiteX5" fmla="*/ 17380 w 34760"/>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0" h="12166">
                    <a:moveTo>
                      <a:pt x="17380" y="12166"/>
                    </a:moveTo>
                    <a:cubicBezTo>
                      <a:pt x="12166" y="12166"/>
                      <a:pt x="6952" y="10428"/>
                      <a:pt x="0" y="5214"/>
                    </a:cubicBezTo>
                    <a:lnTo>
                      <a:pt x="5214" y="0"/>
                    </a:lnTo>
                    <a:cubicBezTo>
                      <a:pt x="17380" y="10428"/>
                      <a:pt x="29546" y="0"/>
                      <a:pt x="29546" y="0"/>
                    </a:cubicBezTo>
                    <a:lnTo>
                      <a:pt x="34760" y="5214"/>
                    </a:lnTo>
                    <a:cubicBezTo>
                      <a:pt x="31284" y="8690"/>
                      <a:pt x="24332" y="12166"/>
                      <a:pt x="17380"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4" name="Freeform: Shape 1723" hidden="1">
                <a:extLst>
                  <a:ext uri="{FF2B5EF4-FFF2-40B4-BE49-F238E27FC236}">
                    <a16:creationId xmlns="" xmlns:a16="http://schemas.microsoft.com/office/drawing/2014/main" id="{94827394-BA9F-418A-B135-A93350521083}"/>
                  </a:ext>
                </a:extLst>
              </p:cNvPr>
              <p:cNvSpPr/>
              <p:nvPr/>
            </p:nvSpPr>
            <p:spPr>
              <a:xfrm>
                <a:off x="4940055" y="2770760"/>
                <a:ext cx="20856" cy="13904"/>
              </a:xfrm>
              <a:custGeom>
                <a:avLst/>
                <a:gdLst>
                  <a:gd name="connsiteX0" fmla="*/ 15642 w 20856"/>
                  <a:gd name="connsiteY0" fmla="*/ 13904 h 13904"/>
                  <a:gd name="connsiteX1" fmla="*/ 0 w 20856"/>
                  <a:gd name="connsiteY1" fmla="*/ 1738 h 13904"/>
                  <a:gd name="connsiteX2" fmla="*/ 6952 w 20856"/>
                  <a:gd name="connsiteY2" fmla="*/ 0 h 13904"/>
                  <a:gd name="connsiteX3" fmla="*/ 19118 w 20856"/>
                  <a:gd name="connsiteY3" fmla="*/ 6952 h 13904"/>
                  <a:gd name="connsiteX4" fmla="*/ 20856 w 20856"/>
                  <a:gd name="connsiteY4" fmla="*/ 13904 h 13904"/>
                  <a:gd name="connsiteX5" fmla="*/ 15642 w 20856"/>
                  <a:gd name="connsiteY5" fmla="*/ 13904 h 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6" h="13904">
                    <a:moveTo>
                      <a:pt x="15642" y="13904"/>
                    </a:moveTo>
                    <a:cubicBezTo>
                      <a:pt x="10428" y="13904"/>
                      <a:pt x="1738" y="12166"/>
                      <a:pt x="0" y="1738"/>
                    </a:cubicBezTo>
                    <a:lnTo>
                      <a:pt x="6952" y="0"/>
                    </a:lnTo>
                    <a:cubicBezTo>
                      <a:pt x="8690" y="8690"/>
                      <a:pt x="17380" y="6952"/>
                      <a:pt x="19118" y="6952"/>
                    </a:cubicBezTo>
                    <a:lnTo>
                      <a:pt x="20856" y="13904"/>
                    </a:lnTo>
                    <a:cubicBezTo>
                      <a:pt x="19118" y="13904"/>
                      <a:pt x="17380" y="13904"/>
                      <a:pt x="15642" y="13904"/>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grpSp>
          <p:nvGrpSpPr>
            <p:cNvPr id="1698" name="Graphic 3">
              <a:extLst>
                <a:ext uri="{FF2B5EF4-FFF2-40B4-BE49-F238E27FC236}">
                  <a16:creationId xmlns="" xmlns:a16="http://schemas.microsoft.com/office/drawing/2014/main" id="{D037051D-6998-47B1-8F34-FBFC593CBD48}"/>
                </a:ext>
              </a:extLst>
            </p:cNvPr>
            <p:cNvGrpSpPr/>
            <p:nvPr/>
          </p:nvGrpSpPr>
          <p:grpSpPr>
            <a:xfrm>
              <a:off x="5172127" y="2623029"/>
              <a:ext cx="401856" cy="476648"/>
              <a:chOff x="5172127" y="2623029"/>
              <a:chExt cx="401856" cy="476648"/>
            </a:xfrm>
            <a:solidFill>
              <a:srgbClr val="9A000B"/>
            </a:solidFill>
          </p:grpSpPr>
          <p:sp>
            <p:nvSpPr>
              <p:cNvPr id="1703" name="Freeform: Shape 1702">
                <a:extLst>
                  <a:ext uri="{FF2B5EF4-FFF2-40B4-BE49-F238E27FC236}">
                    <a16:creationId xmlns="" xmlns:a16="http://schemas.microsoft.com/office/drawing/2014/main" id="{1104C7B6-9640-47B7-A0CD-10553D09B3F5}"/>
                  </a:ext>
                </a:extLst>
              </p:cNvPr>
              <p:cNvSpPr/>
              <p:nvPr/>
            </p:nvSpPr>
            <p:spPr>
              <a:xfrm>
                <a:off x="5217659" y="2750830"/>
                <a:ext cx="356325" cy="301867"/>
              </a:xfrm>
              <a:custGeom>
                <a:avLst/>
                <a:gdLst>
                  <a:gd name="connsiteX0" fmla="*/ 222943 w 356325"/>
                  <a:gd name="connsiteY0" fmla="*/ 812 h 301867"/>
                  <a:gd name="connsiteX1" fmla="*/ 259441 w 356325"/>
                  <a:gd name="connsiteY1" fmla="*/ 6026 h 301867"/>
                  <a:gd name="connsiteX2" fmla="*/ 299415 w 356325"/>
                  <a:gd name="connsiteY2" fmla="*/ 9502 h 301867"/>
                  <a:gd name="connsiteX3" fmla="*/ 349817 w 356325"/>
                  <a:gd name="connsiteY3" fmla="*/ 32096 h 301867"/>
                  <a:gd name="connsiteX4" fmla="*/ 353294 w 356325"/>
                  <a:gd name="connsiteY4" fmla="*/ 44262 h 301867"/>
                  <a:gd name="connsiteX5" fmla="*/ 292463 w 356325"/>
                  <a:gd name="connsiteY5" fmla="*/ 63380 h 301867"/>
                  <a:gd name="connsiteX6" fmla="*/ 280297 w 356325"/>
                  <a:gd name="connsiteY6" fmla="*/ 169399 h 301867"/>
                  <a:gd name="connsiteX7" fmla="*/ 320271 w 356325"/>
                  <a:gd name="connsiteY7" fmla="*/ 162447 h 301867"/>
                  <a:gd name="connsiteX8" fmla="*/ 337652 w 356325"/>
                  <a:gd name="connsiteY8" fmla="*/ 176351 h 301867"/>
                  <a:gd name="connsiteX9" fmla="*/ 302891 w 356325"/>
                  <a:gd name="connsiteY9" fmla="*/ 299750 h 301867"/>
                  <a:gd name="connsiteX10" fmla="*/ 292463 w 356325"/>
                  <a:gd name="connsiteY10" fmla="*/ 292798 h 301867"/>
                  <a:gd name="connsiteX11" fmla="*/ 313319 w 356325"/>
                  <a:gd name="connsiteY11" fmla="*/ 190255 h 301867"/>
                  <a:gd name="connsiteX12" fmla="*/ 64784 w 356325"/>
                  <a:gd name="connsiteY12" fmla="*/ 223277 h 301867"/>
                  <a:gd name="connsiteX13" fmla="*/ 477 w 356325"/>
                  <a:gd name="connsiteY13" fmla="*/ 141591 h 301867"/>
                  <a:gd name="connsiteX14" fmla="*/ 252489 w 356325"/>
                  <a:gd name="connsiteY14" fmla="*/ 112045 h 301867"/>
                  <a:gd name="connsiteX15" fmla="*/ 247275 w 356325"/>
                  <a:gd name="connsiteY15" fmla="*/ 35572 h 301867"/>
                  <a:gd name="connsiteX16" fmla="*/ 219467 w 356325"/>
                  <a:gd name="connsiteY16" fmla="*/ 2550 h 301867"/>
                  <a:gd name="connsiteX17" fmla="*/ 222943 w 356325"/>
                  <a:gd name="connsiteY17" fmla="*/ 812 h 3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6325" h="301867">
                    <a:moveTo>
                      <a:pt x="222943" y="812"/>
                    </a:moveTo>
                    <a:lnTo>
                      <a:pt x="259441" y="6026"/>
                    </a:lnTo>
                    <a:cubicBezTo>
                      <a:pt x="259441" y="6026"/>
                      <a:pt x="283773" y="-9616"/>
                      <a:pt x="299415" y="9502"/>
                    </a:cubicBezTo>
                    <a:cubicBezTo>
                      <a:pt x="309843" y="23406"/>
                      <a:pt x="334175" y="30358"/>
                      <a:pt x="349817" y="32096"/>
                    </a:cubicBezTo>
                    <a:cubicBezTo>
                      <a:pt x="356769" y="33834"/>
                      <a:pt x="358507" y="40786"/>
                      <a:pt x="353294" y="44262"/>
                    </a:cubicBezTo>
                    <a:cubicBezTo>
                      <a:pt x="342865" y="52952"/>
                      <a:pt x="323747" y="63380"/>
                      <a:pt x="292463" y="63380"/>
                    </a:cubicBezTo>
                    <a:cubicBezTo>
                      <a:pt x="292463" y="63380"/>
                      <a:pt x="337652" y="148543"/>
                      <a:pt x="280297" y="169399"/>
                    </a:cubicBezTo>
                    <a:lnTo>
                      <a:pt x="320271" y="162447"/>
                    </a:lnTo>
                    <a:cubicBezTo>
                      <a:pt x="328962" y="160709"/>
                      <a:pt x="335913" y="167661"/>
                      <a:pt x="337652" y="176351"/>
                    </a:cubicBezTo>
                    <a:cubicBezTo>
                      <a:pt x="341127" y="202421"/>
                      <a:pt x="341127" y="258037"/>
                      <a:pt x="302891" y="299750"/>
                    </a:cubicBezTo>
                    <a:cubicBezTo>
                      <a:pt x="297677" y="304964"/>
                      <a:pt x="290725" y="299750"/>
                      <a:pt x="292463" y="292798"/>
                    </a:cubicBezTo>
                    <a:cubicBezTo>
                      <a:pt x="304629" y="264989"/>
                      <a:pt x="320271" y="221539"/>
                      <a:pt x="313319" y="190255"/>
                    </a:cubicBezTo>
                    <a:cubicBezTo>
                      <a:pt x="313319" y="190255"/>
                      <a:pt x="215991" y="273679"/>
                      <a:pt x="64784" y="223277"/>
                    </a:cubicBezTo>
                    <a:cubicBezTo>
                      <a:pt x="64784" y="223277"/>
                      <a:pt x="-6474" y="205897"/>
                      <a:pt x="477" y="141591"/>
                    </a:cubicBezTo>
                    <a:cubicBezTo>
                      <a:pt x="477" y="141591"/>
                      <a:pt x="176016" y="103355"/>
                      <a:pt x="252489" y="112045"/>
                    </a:cubicBezTo>
                    <a:cubicBezTo>
                      <a:pt x="252489" y="112045"/>
                      <a:pt x="261179" y="52952"/>
                      <a:pt x="247275" y="35572"/>
                    </a:cubicBezTo>
                    <a:cubicBezTo>
                      <a:pt x="236847" y="23406"/>
                      <a:pt x="224681" y="9502"/>
                      <a:pt x="219467" y="2550"/>
                    </a:cubicBezTo>
                    <a:cubicBezTo>
                      <a:pt x="219467" y="2550"/>
                      <a:pt x="221205" y="812"/>
                      <a:pt x="222943" y="812"/>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4" name="Freeform: Shape 1703">
                <a:extLst>
                  <a:ext uri="{FF2B5EF4-FFF2-40B4-BE49-F238E27FC236}">
                    <a16:creationId xmlns="" xmlns:a16="http://schemas.microsoft.com/office/drawing/2014/main" id="{7985DC0C-1B91-406D-8119-FE016D291AA1}"/>
                  </a:ext>
                </a:extLst>
              </p:cNvPr>
              <p:cNvSpPr/>
              <p:nvPr/>
            </p:nvSpPr>
            <p:spPr>
              <a:xfrm>
                <a:off x="5172127" y="2941085"/>
                <a:ext cx="124219" cy="158593"/>
              </a:xfrm>
              <a:custGeom>
                <a:avLst/>
                <a:gdLst>
                  <a:gd name="connsiteX0" fmla="*/ 124220 w 124219"/>
                  <a:gd name="connsiteY0" fmla="*/ 10428 h 158593"/>
                  <a:gd name="connsiteX1" fmla="*/ 33843 w 124219"/>
                  <a:gd name="connsiteY1" fmla="*/ 83424 h 158593"/>
                  <a:gd name="connsiteX2" fmla="*/ 26892 w 124219"/>
                  <a:gd name="connsiteY2" fmla="*/ 92114 h 158593"/>
                  <a:gd name="connsiteX3" fmla="*/ 18202 w 124219"/>
                  <a:gd name="connsiteY3" fmla="*/ 154683 h 158593"/>
                  <a:gd name="connsiteX4" fmla="*/ 9511 w 124219"/>
                  <a:gd name="connsiteY4" fmla="*/ 154683 h 158593"/>
                  <a:gd name="connsiteX5" fmla="*/ 9511 w 124219"/>
                  <a:gd name="connsiteY5" fmla="*/ 52140 h 158593"/>
                  <a:gd name="connsiteX6" fmla="*/ 56437 w 124219"/>
                  <a:gd name="connsiteY6" fmla="*/ 0 h 15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219" h="158593">
                    <a:moveTo>
                      <a:pt x="124220" y="10428"/>
                    </a:moveTo>
                    <a:cubicBezTo>
                      <a:pt x="124220" y="10428"/>
                      <a:pt x="124220" y="57354"/>
                      <a:pt x="33843" y="83424"/>
                    </a:cubicBezTo>
                    <a:cubicBezTo>
                      <a:pt x="30367" y="85162"/>
                      <a:pt x="26892" y="86900"/>
                      <a:pt x="26892" y="92114"/>
                    </a:cubicBezTo>
                    <a:lnTo>
                      <a:pt x="18202" y="154683"/>
                    </a:lnTo>
                    <a:cubicBezTo>
                      <a:pt x="18202" y="159897"/>
                      <a:pt x="9511" y="159897"/>
                      <a:pt x="9511" y="154683"/>
                    </a:cubicBezTo>
                    <a:cubicBezTo>
                      <a:pt x="2559" y="123399"/>
                      <a:pt x="-7869" y="67782"/>
                      <a:pt x="9511" y="52140"/>
                    </a:cubicBezTo>
                    <a:cubicBezTo>
                      <a:pt x="33843" y="29546"/>
                      <a:pt x="58175" y="19118"/>
                      <a:pt x="5643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5" name="Freeform: Shape 1704">
                <a:extLst>
                  <a:ext uri="{FF2B5EF4-FFF2-40B4-BE49-F238E27FC236}">
                    <a16:creationId xmlns="" xmlns:a16="http://schemas.microsoft.com/office/drawing/2014/main" id="{80518837-F3CC-49F8-BFA5-5906A4CA2265}"/>
                  </a:ext>
                </a:extLst>
              </p:cNvPr>
              <p:cNvSpPr/>
              <p:nvPr/>
            </p:nvSpPr>
            <p:spPr>
              <a:xfrm>
                <a:off x="5232972" y="2968893"/>
                <a:ext cx="79017" cy="101673"/>
              </a:xfrm>
              <a:custGeom>
                <a:avLst/>
                <a:gdLst>
                  <a:gd name="connsiteX0" fmla="*/ 79017 w 79017"/>
                  <a:gd name="connsiteY0" fmla="*/ 6952 h 101673"/>
                  <a:gd name="connsiteX1" fmla="*/ 21663 w 79017"/>
                  <a:gd name="connsiteY1" fmla="*/ 53878 h 101673"/>
                  <a:gd name="connsiteX2" fmla="*/ 16449 w 79017"/>
                  <a:gd name="connsiteY2" fmla="*/ 59092 h 101673"/>
                  <a:gd name="connsiteX3" fmla="*/ 11234 w 79017"/>
                  <a:gd name="connsiteY3" fmla="*/ 99066 h 101673"/>
                  <a:gd name="connsiteX4" fmla="*/ 6021 w 79017"/>
                  <a:gd name="connsiteY4" fmla="*/ 99066 h 101673"/>
                  <a:gd name="connsiteX5" fmla="*/ 6021 w 79017"/>
                  <a:gd name="connsiteY5" fmla="*/ 33022 h 101673"/>
                  <a:gd name="connsiteX6" fmla="*/ 35567 w 79017"/>
                  <a:gd name="connsiteY6" fmla="*/ 0 h 1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7" h="101673">
                    <a:moveTo>
                      <a:pt x="79017" y="6952"/>
                    </a:moveTo>
                    <a:cubicBezTo>
                      <a:pt x="79017" y="6952"/>
                      <a:pt x="79017" y="36498"/>
                      <a:pt x="21663" y="53878"/>
                    </a:cubicBezTo>
                    <a:cubicBezTo>
                      <a:pt x="19924" y="53878"/>
                      <a:pt x="18187" y="57354"/>
                      <a:pt x="16449" y="59092"/>
                    </a:cubicBezTo>
                    <a:lnTo>
                      <a:pt x="11234" y="99066"/>
                    </a:lnTo>
                    <a:cubicBezTo>
                      <a:pt x="11234" y="102543"/>
                      <a:pt x="6021" y="102543"/>
                      <a:pt x="6021" y="99066"/>
                    </a:cubicBezTo>
                    <a:cubicBezTo>
                      <a:pt x="807" y="78210"/>
                      <a:pt x="-4408" y="43450"/>
                      <a:pt x="6021" y="33022"/>
                    </a:cubicBezTo>
                    <a:cubicBezTo>
                      <a:pt x="21663" y="17380"/>
                      <a:pt x="37305" y="12166"/>
                      <a:pt x="3556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6" name="Freeform: Shape 1705">
                <a:extLst>
                  <a:ext uri="{FF2B5EF4-FFF2-40B4-BE49-F238E27FC236}">
                    <a16:creationId xmlns="" xmlns:a16="http://schemas.microsoft.com/office/drawing/2014/main" id="{7CDACB49-CC98-4628-B440-A6E553CFA03C}"/>
                  </a:ext>
                </a:extLst>
              </p:cNvPr>
              <p:cNvSpPr/>
              <p:nvPr/>
            </p:nvSpPr>
            <p:spPr>
              <a:xfrm>
                <a:off x="5460154" y="2953251"/>
                <a:ext cx="35766" cy="74299"/>
              </a:xfrm>
              <a:custGeom>
                <a:avLst/>
                <a:gdLst>
                  <a:gd name="connsiteX0" fmla="*/ 16946 w 35766"/>
                  <a:gd name="connsiteY0" fmla="*/ 1738 h 74299"/>
                  <a:gd name="connsiteX1" fmla="*/ 1303 w 35766"/>
                  <a:gd name="connsiteY1" fmla="*/ 62568 h 74299"/>
                  <a:gd name="connsiteX2" fmla="*/ 1303 w 35766"/>
                  <a:gd name="connsiteY2" fmla="*/ 67782 h 74299"/>
                  <a:gd name="connsiteX3" fmla="*/ 4779 w 35766"/>
                  <a:gd name="connsiteY3" fmla="*/ 72996 h 74299"/>
                  <a:gd name="connsiteX4" fmla="*/ 9993 w 35766"/>
                  <a:gd name="connsiteY4" fmla="*/ 72996 h 74299"/>
                  <a:gd name="connsiteX5" fmla="*/ 32588 w 35766"/>
                  <a:gd name="connsiteY5" fmla="*/ 0 h 74299"/>
                  <a:gd name="connsiteX6" fmla="*/ 16946 w 35766"/>
                  <a:gd name="connsiteY6" fmla="*/ 1738 h 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66" h="74299">
                    <a:moveTo>
                      <a:pt x="16946" y="1738"/>
                    </a:moveTo>
                    <a:cubicBezTo>
                      <a:pt x="16946" y="1738"/>
                      <a:pt x="22160" y="38236"/>
                      <a:pt x="1303" y="62568"/>
                    </a:cubicBezTo>
                    <a:cubicBezTo>
                      <a:pt x="-434" y="64306"/>
                      <a:pt x="-434" y="66044"/>
                      <a:pt x="1303" y="67782"/>
                    </a:cubicBezTo>
                    <a:lnTo>
                      <a:pt x="4779" y="72996"/>
                    </a:lnTo>
                    <a:cubicBezTo>
                      <a:pt x="6518" y="74734"/>
                      <a:pt x="9993" y="74734"/>
                      <a:pt x="9993" y="72996"/>
                    </a:cubicBezTo>
                    <a:cubicBezTo>
                      <a:pt x="18683" y="62568"/>
                      <a:pt x="44753" y="31284"/>
                      <a:pt x="32588" y="0"/>
                    </a:cubicBezTo>
                    <a:lnTo>
                      <a:pt x="16946" y="173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7" name="Freeform: Shape 1706">
                <a:extLst>
                  <a:ext uri="{FF2B5EF4-FFF2-40B4-BE49-F238E27FC236}">
                    <a16:creationId xmlns="" xmlns:a16="http://schemas.microsoft.com/office/drawing/2014/main" id="{3FAA63A6-AFF5-44DE-AD65-78AC0FE740B4}"/>
                  </a:ext>
                </a:extLst>
              </p:cNvPr>
              <p:cNvSpPr/>
              <p:nvPr/>
            </p:nvSpPr>
            <p:spPr>
              <a:xfrm>
                <a:off x="5466141" y="2623029"/>
                <a:ext cx="44055" cy="139040"/>
              </a:xfrm>
              <a:custGeom>
                <a:avLst/>
                <a:gdLst>
                  <a:gd name="connsiteX0" fmla="*/ 14435 w 44055"/>
                  <a:gd name="connsiteY0" fmla="*/ 139041 h 139040"/>
                  <a:gd name="connsiteX1" fmla="*/ 12697 w 44055"/>
                  <a:gd name="connsiteY1" fmla="*/ 135565 h 139040"/>
                  <a:gd name="connsiteX2" fmla="*/ 38767 w 44055"/>
                  <a:gd name="connsiteY2" fmla="*/ 0 h 139040"/>
                  <a:gd name="connsiteX3" fmla="*/ 42243 w 44055"/>
                  <a:gd name="connsiteY3" fmla="*/ 6952 h 139040"/>
                  <a:gd name="connsiteX4" fmla="*/ 17911 w 44055"/>
                  <a:gd name="connsiteY4" fmla="*/ 128613 h 139040"/>
                  <a:gd name="connsiteX5" fmla="*/ 37030 w 44055"/>
                  <a:gd name="connsiteY5" fmla="*/ 109495 h 139040"/>
                  <a:gd name="connsiteX6" fmla="*/ 43982 w 44055"/>
                  <a:gd name="connsiteY6" fmla="*/ 109495 h 139040"/>
                  <a:gd name="connsiteX7" fmla="*/ 16173 w 44055"/>
                  <a:gd name="connsiteY7" fmla="*/ 139041 h 139040"/>
                  <a:gd name="connsiteX8" fmla="*/ 14435 w 44055"/>
                  <a:gd name="connsiteY8" fmla="*/ 139041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55" h="139040">
                    <a:moveTo>
                      <a:pt x="14435" y="139041"/>
                    </a:moveTo>
                    <a:lnTo>
                      <a:pt x="12697" y="135565"/>
                    </a:lnTo>
                    <a:cubicBezTo>
                      <a:pt x="12697" y="133827"/>
                      <a:pt x="-29015" y="41712"/>
                      <a:pt x="38767" y="0"/>
                    </a:cubicBezTo>
                    <a:lnTo>
                      <a:pt x="42243" y="6952"/>
                    </a:lnTo>
                    <a:cubicBezTo>
                      <a:pt x="-13373" y="39974"/>
                      <a:pt x="10960" y="112971"/>
                      <a:pt x="17911" y="128613"/>
                    </a:cubicBezTo>
                    <a:cubicBezTo>
                      <a:pt x="24863" y="125137"/>
                      <a:pt x="38767" y="118185"/>
                      <a:pt x="37030" y="109495"/>
                    </a:cubicBezTo>
                    <a:lnTo>
                      <a:pt x="43982" y="109495"/>
                    </a:lnTo>
                    <a:cubicBezTo>
                      <a:pt x="45720" y="128613"/>
                      <a:pt x="16173" y="137303"/>
                      <a:pt x="16173" y="139041"/>
                    </a:cubicBezTo>
                    <a:lnTo>
                      <a:pt x="14435" y="13904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8" name="Freeform: Shape 1707">
                <a:extLst>
                  <a:ext uri="{FF2B5EF4-FFF2-40B4-BE49-F238E27FC236}">
                    <a16:creationId xmlns="" xmlns:a16="http://schemas.microsoft.com/office/drawing/2014/main" id="{0E547954-B6D6-4575-8269-3F0704B4C7F9}"/>
                  </a:ext>
                </a:extLst>
              </p:cNvPr>
              <p:cNvSpPr/>
              <p:nvPr/>
            </p:nvSpPr>
            <p:spPr>
              <a:xfrm>
                <a:off x="5395360" y="2638671"/>
                <a:ext cx="86954" cy="123398"/>
              </a:xfrm>
              <a:custGeom>
                <a:avLst/>
                <a:gdLst>
                  <a:gd name="connsiteX0" fmla="*/ 86954 w 86954"/>
                  <a:gd name="connsiteY0" fmla="*/ 123399 h 123398"/>
                  <a:gd name="connsiteX1" fmla="*/ 54 w 86954"/>
                  <a:gd name="connsiteY1" fmla="*/ 0 h 123398"/>
                  <a:gd name="connsiteX2" fmla="*/ 7006 w 86954"/>
                  <a:gd name="connsiteY2" fmla="*/ 0 h 123398"/>
                  <a:gd name="connsiteX3" fmla="*/ 15696 w 86954"/>
                  <a:gd name="connsiteY3" fmla="*/ 55616 h 123398"/>
                  <a:gd name="connsiteX4" fmla="*/ 86954 w 86954"/>
                  <a:gd name="connsiteY4" fmla="*/ 114709 h 123398"/>
                  <a:gd name="connsiteX5" fmla="*/ 86954 w 86954"/>
                  <a:gd name="connsiteY5" fmla="*/ 123399 h 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4" h="123398">
                    <a:moveTo>
                      <a:pt x="86954" y="123399"/>
                    </a:moveTo>
                    <a:cubicBezTo>
                      <a:pt x="-5160" y="116447"/>
                      <a:pt x="54" y="1738"/>
                      <a:pt x="54" y="0"/>
                    </a:cubicBezTo>
                    <a:lnTo>
                      <a:pt x="7006" y="0"/>
                    </a:lnTo>
                    <a:cubicBezTo>
                      <a:pt x="7006" y="0"/>
                      <a:pt x="5268" y="27808"/>
                      <a:pt x="15696" y="55616"/>
                    </a:cubicBezTo>
                    <a:cubicBezTo>
                      <a:pt x="27862" y="92115"/>
                      <a:pt x="52194" y="112971"/>
                      <a:pt x="86954" y="114709"/>
                    </a:cubicBezTo>
                    <a:lnTo>
                      <a:pt x="86954" y="123399"/>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9" name="Freeform: Shape 1708">
                <a:extLst>
                  <a:ext uri="{FF2B5EF4-FFF2-40B4-BE49-F238E27FC236}">
                    <a16:creationId xmlns="" xmlns:a16="http://schemas.microsoft.com/office/drawing/2014/main" id="{3072014B-0345-45A7-A265-B18DD7B6AE0B}"/>
                  </a:ext>
                </a:extLst>
              </p:cNvPr>
              <p:cNvSpPr/>
              <p:nvPr/>
            </p:nvSpPr>
            <p:spPr>
              <a:xfrm>
                <a:off x="5409317" y="2664742"/>
                <a:ext cx="25063" cy="36498"/>
              </a:xfrm>
              <a:custGeom>
                <a:avLst/>
                <a:gdLst>
                  <a:gd name="connsiteX0" fmla="*/ 3476 w 25063"/>
                  <a:gd name="connsiteY0" fmla="*/ 36498 h 36498"/>
                  <a:gd name="connsiteX1" fmla="*/ 0 w 25063"/>
                  <a:gd name="connsiteY1" fmla="*/ 29546 h 36498"/>
                  <a:gd name="connsiteX2" fmla="*/ 1738 w 25063"/>
                  <a:gd name="connsiteY2" fmla="*/ 33022 h 36498"/>
                  <a:gd name="connsiteX3" fmla="*/ 0 w 25063"/>
                  <a:gd name="connsiteY3" fmla="*/ 29546 h 36498"/>
                  <a:gd name="connsiteX4" fmla="*/ 17380 w 25063"/>
                  <a:gd name="connsiteY4" fmla="*/ 1738 h 36498"/>
                  <a:gd name="connsiteX5" fmla="*/ 24333 w 25063"/>
                  <a:gd name="connsiteY5" fmla="*/ 0 h 36498"/>
                  <a:gd name="connsiteX6" fmla="*/ 3476 w 25063"/>
                  <a:gd name="connsiteY6" fmla="*/ 36498 h 3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63" h="36498">
                    <a:moveTo>
                      <a:pt x="3476" y="36498"/>
                    </a:moveTo>
                    <a:lnTo>
                      <a:pt x="0" y="29546"/>
                    </a:lnTo>
                    <a:lnTo>
                      <a:pt x="1738" y="33022"/>
                    </a:lnTo>
                    <a:lnTo>
                      <a:pt x="0" y="29546"/>
                    </a:lnTo>
                    <a:cubicBezTo>
                      <a:pt x="0" y="29546"/>
                      <a:pt x="20856" y="19118"/>
                      <a:pt x="17380" y="1738"/>
                    </a:cubicBezTo>
                    <a:lnTo>
                      <a:pt x="24333" y="0"/>
                    </a:lnTo>
                    <a:cubicBezTo>
                      <a:pt x="29546" y="22594"/>
                      <a:pt x="5214" y="36498"/>
                      <a:pt x="3476" y="36498"/>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0" name="Freeform: Shape 1709">
                <a:extLst>
                  <a:ext uri="{FF2B5EF4-FFF2-40B4-BE49-F238E27FC236}">
                    <a16:creationId xmlns="" xmlns:a16="http://schemas.microsoft.com/office/drawing/2014/main" id="{34BF18F2-C549-4B01-A637-4169D4AFDE0C}"/>
                  </a:ext>
                </a:extLst>
              </p:cNvPr>
              <p:cNvSpPr/>
              <p:nvPr/>
            </p:nvSpPr>
            <p:spPr>
              <a:xfrm>
                <a:off x="5473624" y="2668218"/>
                <a:ext cx="36498" cy="12166"/>
              </a:xfrm>
              <a:custGeom>
                <a:avLst/>
                <a:gdLst>
                  <a:gd name="connsiteX0" fmla="*/ 15642 w 36498"/>
                  <a:gd name="connsiteY0" fmla="*/ 12166 h 12166"/>
                  <a:gd name="connsiteX1" fmla="*/ 0 w 36498"/>
                  <a:gd name="connsiteY1" fmla="*/ 6952 h 12166"/>
                  <a:gd name="connsiteX2" fmla="*/ 5214 w 36498"/>
                  <a:gd name="connsiteY2" fmla="*/ 1738 h 12166"/>
                  <a:gd name="connsiteX3" fmla="*/ 33022 w 36498"/>
                  <a:gd name="connsiteY3" fmla="*/ 0 h 12166"/>
                  <a:gd name="connsiteX4" fmla="*/ 36498 w 36498"/>
                  <a:gd name="connsiteY4" fmla="*/ 6952 h 12166"/>
                  <a:gd name="connsiteX5" fmla="*/ 15642 w 36498"/>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8" h="12166">
                    <a:moveTo>
                      <a:pt x="15642" y="12166"/>
                    </a:moveTo>
                    <a:cubicBezTo>
                      <a:pt x="5214" y="12166"/>
                      <a:pt x="0" y="6952"/>
                      <a:pt x="0" y="6952"/>
                    </a:cubicBezTo>
                    <a:lnTo>
                      <a:pt x="5214" y="1738"/>
                    </a:lnTo>
                    <a:cubicBezTo>
                      <a:pt x="5214" y="1738"/>
                      <a:pt x="15642" y="10428"/>
                      <a:pt x="33022" y="0"/>
                    </a:cubicBezTo>
                    <a:lnTo>
                      <a:pt x="36498" y="6952"/>
                    </a:lnTo>
                    <a:cubicBezTo>
                      <a:pt x="27808" y="10428"/>
                      <a:pt x="20856" y="12166"/>
                      <a:pt x="15642"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1" name="Freeform: Shape 1710">
                <a:extLst>
                  <a:ext uri="{FF2B5EF4-FFF2-40B4-BE49-F238E27FC236}">
                    <a16:creationId xmlns="" xmlns:a16="http://schemas.microsoft.com/office/drawing/2014/main" id="{F5143B9B-0650-47B6-A101-8C39151619AB}"/>
                  </a:ext>
                </a:extLst>
              </p:cNvPr>
              <p:cNvSpPr/>
              <p:nvPr/>
            </p:nvSpPr>
            <p:spPr>
              <a:xfrm>
                <a:off x="5470148" y="2692550"/>
                <a:ext cx="31284" cy="29546"/>
              </a:xfrm>
              <a:custGeom>
                <a:avLst/>
                <a:gdLst>
                  <a:gd name="connsiteX0" fmla="*/ 6952 w 31284"/>
                  <a:gd name="connsiteY0" fmla="*/ 29546 h 29546"/>
                  <a:gd name="connsiteX1" fmla="*/ 0 w 31284"/>
                  <a:gd name="connsiteY1" fmla="*/ 24332 h 29546"/>
                  <a:gd name="connsiteX2" fmla="*/ 31284 w 31284"/>
                  <a:gd name="connsiteY2" fmla="*/ 0 h 29546"/>
                  <a:gd name="connsiteX3" fmla="*/ 31284 w 31284"/>
                  <a:gd name="connsiteY3" fmla="*/ 6952 h 29546"/>
                  <a:gd name="connsiteX4" fmla="*/ 6952 w 31284"/>
                  <a:gd name="connsiteY4" fmla="*/ 295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4" h="29546">
                    <a:moveTo>
                      <a:pt x="6952" y="29546"/>
                    </a:moveTo>
                    <a:lnTo>
                      <a:pt x="0" y="24332"/>
                    </a:lnTo>
                    <a:cubicBezTo>
                      <a:pt x="1738" y="22594"/>
                      <a:pt x="17380" y="0"/>
                      <a:pt x="31284" y="0"/>
                    </a:cubicBezTo>
                    <a:lnTo>
                      <a:pt x="31284" y="6952"/>
                    </a:lnTo>
                    <a:cubicBezTo>
                      <a:pt x="24333" y="6952"/>
                      <a:pt x="12166" y="20856"/>
                      <a:pt x="6952" y="2954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2" name="Freeform: Shape 1711">
                <a:extLst>
                  <a:ext uri="{FF2B5EF4-FFF2-40B4-BE49-F238E27FC236}">
                    <a16:creationId xmlns="" xmlns:a16="http://schemas.microsoft.com/office/drawing/2014/main" id="{8110A9C5-3329-4D8A-B2CF-A7807FE0E4FD}"/>
                  </a:ext>
                </a:extLst>
              </p:cNvPr>
              <p:cNvSpPr/>
              <p:nvPr/>
            </p:nvSpPr>
            <p:spPr>
              <a:xfrm>
                <a:off x="5391937" y="2729048"/>
                <a:ext cx="34760" cy="12166"/>
              </a:xfrm>
              <a:custGeom>
                <a:avLst/>
                <a:gdLst>
                  <a:gd name="connsiteX0" fmla="*/ 17380 w 34760"/>
                  <a:gd name="connsiteY0" fmla="*/ 12166 h 12166"/>
                  <a:gd name="connsiteX1" fmla="*/ 0 w 34760"/>
                  <a:gd name="connsiteY1" fmla="*/ 5214 h 12166"/>
                  <a:gd name="connsiteX2" fmla="*/ 5214 w 34760"/>
                  <a:gd name="connsiteY2" fmla="*/ 0 h 12166"/>
                  <a:gd name="connsiteX3" fmla="*/ 29546 w 34760"/>
                  <a:gd name="connsiteY3" fmla="*/ 0 h 12166"/>
                  <a:gd name="connsiteX4" fmla="*/ 34760 w 34760"/>
                  <a:gd name="connsiteY4" fmla="*/ 5214 h 12166"/>
                  <a:gd name="connsiteX5" fmla="*/ 17380 w 34760"/>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0" h="12166">
                    <a:moveTo>
                      <a:pt x="17380" y="12166"/>
                    </a:moveTo>
                    <a:cubicBezTo>
                      <a:pt x="12166" y="12166"/>
                      <a:pt x="6952" y="10428"/>
                      <a:pt x="0" y="5214"/>
                    </a:cubicBezTo>
                    <a:lnTo>
                      <a:pt x="5214" y="0"/>
                    </a:lnTo>
                    <a:cubicBezTo>
                      <a:pt x="17380" y="10428"/>
                      <a:pt x="29546" y="0"/>
                      <a:pt x="29546" y="0"/>
                    </a:cubicBezTo>
                    <a:lnTo>
                      <a:pt x="34760" y="5214"/>
                    </a:lnTo>
                    <a:cubicBezTo>
                      <a:pt x="31284" y="8690"/>
                      <a:pt x="24333" y="12166"/>
                      <a:pt x="17380"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3" name="Freeform: Shape 1712">
                <a:extLst>
                  <a:ext uri="{FF2B5EF4-FFF2-40B4-BE49-F238E27FC236}">
                    <a16:creationId xmlns="" xmlns:a16="http://schemas.microsoft.com/office/drawing/2014/main" id="{146C3FD2-3EA4-461C-9A8B-B55452800581}"/>
                  </a:ext>
                </a:extLst>
              </p:cNvPr>
              <p:cNvSpPr/>
              <p:nvPr/>
            </p:nvSpPr>
            <p:spPr>
              <a:xfrm>
                <a:off x="5449292" y="2680384"/>
                <a:ext cx="20855" cy="13903"/>
              </a:xfrm>
              <a:custGeom>
                <a:avLst/>
                <a:gdLst>
                  <a:gd name="connsiteX0" fmla="*/ 15642 w 20855"/>
                  <a:gd name="connsiteY0" fmla="*/ 13904 h 13903"/>
                  <a:gd name="connsiteX1" fmla="*/ 0 w 20855"/>
                  <a:gd name="connsiteY1" fmla="*/ 1738 h 13903"/>
                  <a:gd name="connsiteX2" fmla="*/ 6952 w 20855"/>
                  <a:gd name="connsiteY2" fmla="*/ 0 h 13903"/>
                  <a:gd name="connsiteX3" fmla="*/ 19118 w 20855"/>
                  <a:gd name="connsiteY3" fmla="*/ 6952 h 13903"/>
                  <a:gd name="connsiteX4" fmla="*/ 20856 w 20855"/>
                  <a:gd name="connsiteY4" fmla="*/ 13904 h 13903"/>
                  <a:gd name="connsiteX5" fmla="*/ 15642 w 20855"/>
                  <a:gd name="connsiteY5" fmla="*/ 13904 h 1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5" h="13903">
                    <a:moveTo>
                      <a:pt x="15642" y="13904"/>
                    </a:moveTo>
                    <a:cubicBezTo>
                      <a:pt x="10428" y="13904"/>
                      <a:pt x="1738" y="12166"/>
                      <a:pt x="0" y="1738"/>
                    </a:cubicBezTo>
                    <a:lnTo>
                      <a:pt x="6952" y="0"/>
                    </a:lnTo>
                    <a:cubicBezTo>
                      <a:pt x="8690" y="8690"/>
                      <a:pt x="17380" y="6952"/>
                      <a:pt x="19118" y="6952"/>
                    </a:cubicBezTo>
                    <a:lnTo>
                      <a:pt x="20856" y="13904"/>
                    </a:lnTo>
                    <a:cubicBezTo>
                      <a:pt x="19118" y="13904"/>
                      <a:pt x="17380" y="13904"/>
                      <a:pt x="15642" y="13904"/>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sp>
          <p:nvSpPr>
            <p:cNvPr id="1699" name="Freeform: Shape 1698">
              <a:extLst>
                <a:ext uri="{FF2B5EF4-FFF2-40B4-BE49-F238E27FC236}">
                  <a16:creationId xmlns="" xmlns:a16="http://schemas.microsoft.com/office/drawing/2014/main" id="{C76BCBA7-2006-4927-B9E8-AB1F59209548}"/>
                </a:ext>
              </a:extLst>
            </p:cNvPr>
            <p:cNvSpPr/>
            <p:nvPr/>
          </p:nvSpPr>
          <p:spPr>
            <a:xfrm>
              <a:off x="3714490" y="2812073"/>
              <a:ext cx="1672953" cy="194053"/>
            </a:xfrm>
            <a:custGeom>
              <a:avLst/>
              <a:gdLst>
                <a:gd name="connsiteX0" fmla="*/ 2007 w 1672953"/>
                <a:gd name="connsiteY0" fmla="*/ 19518 h 194053"/>
                <a:gd name="connsiteX1" fmla="*/ 332228 w 1672953"/>
                <a:gd name="connsiteY1" fmla="*/ 57754 h 194053"/>
                <a:gd name="connsiteX2" fmla="*/ 490387 w 1672953"/>
                <a:gd name="connsiteY2" fmla="*/ 97728 h 194053"/>
                <a:gd name="connsiteX3" fmla="*/ 669402 w 1672953"/>
                <a:gd name="connsiteY3" fmla="*/ 95990 h 194053"/>
                <a:gd name="connsiteX4" fmla="*/ 1020480 w 1672953"/>
                <a:gd name="connsiteY4" fmla="*/ 118584 h 194053"/>
                <a:gd name="connsiteX5" fmla="*/ 1350702 w 1672953"/>
                <a:gd name="connsiteY5" fmla="*/ 188105 h 194053"/>
                <a:gd name="connsiteX6" fmla="*/ 1672233 w 1672953"/>
                <a:gd name="connsiteY6" fmla="*/ 129012 h 194053"/>
                <a:gd name="connsiteX7" fmla="*/ 1670495 w 1672953"/>
                <a:gd name="connsiteY7" fmla="*/ 125536 h 194053"/>
                <a:gd name="connsiteX8" fmla="*/ 1039598 w 1672953"/>
                <a:gd name="connsiteY8" fmla="*/ 116846 h 194053"/>
                <a:gd name="connsiteX9" fmla="*/ 697210 w 1672953"/>
                <a:gd name="connsiteY9" fmla="*/ 90776 h 194053"/>
                <a:gd name="connsiteX10" fmla="*/ 521672 w 1672953"/>
                <a:gd name="connsiteY10" fmla="*/ 95990 h 194053"/>
                <a:gd name="connsiteX11" fmla="*/ 353085 w 1672953"/>
                <a:gd name="connsiteY11" fmla="*/ 59492 h 194053"/>
                <a:gd name="connsiteX12" fmla="*/ 2007 w 1672953"/>
                <a:gd name="connsiteY12" fmla="*/ 16042 h 194053"/>
                <a:gd name="connsiteX13" fmla="*/ 2007 w 1672953"/>
                <a:gd name="connsiteY13" fmla="*/ 19518 h 194053"/>
                <a:gd name="connsiteX14" fmla="*/ 2007 w 1672953"/>
                <a:gd name="connsiteY14" fmla="*/ 19518 h 19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2953" h="194053">
                  <a:moveTo>
                    <a:pt x="2007" y="19518"/>
                  </a:moveTo>
                  <a:cubicBezTo>
                    <a:pt x="113240" y="-18718"/>
                    <a:pt x="227948" y="22994"/>
                    <a:pt x="332228" y="57754"/>
                  </a:cubicBezTo>
                  <a:cubicBezTo>
                    <a:pt x="384369" y="75134"/>
                    <a:pt x="436509" y="90776"/>
                    <a:pt x="490387" y="97728"/>
                  </a:cubicBezTo>
                  <a:cubicBezTo>
                    <a:pt x="549480" y="104680"/>
                    <a:pt x="610310" y="97728"/>
                    <a:pt x="669402" y="95990"/>
                  </a:cubicBezTo>
                  <a:cubicBezTo>
                    <a:pt x="787587" y="90776"/>
                    <a:pt x="904033" y="97728"/>
                    <a:pt x="1020480" y="118584"/>
                  </a:cubicBezTo>
                  <a:cubicBezTo>
                    <a:pt x="1131712" y="137702"/>
                    <a:pt x="1239469" y="174200"/>
                    <a:pt x="1350702" y="188105"/>
                  </a:cubicBezTo>
                  <a:cubicBezTo>
                    <a:pt x="1460196" y="202009"/>
                    <a:pt x="1578381" y="195056"/>
                    <a:pt x="1672233" y="129012"/>
                  </a:cubicBezTo>
                  <a:cubicBezTo>
                    <a:pt x="1673971" y="127274"/>
                    <a:pt x="1672233" y="123798"/>
                    <a:pt x="1670495" y="125536"/>
                  </a:cubicBezTo>
                  <a:cubicBezTo>
                    <a:pt x="1481052" y="257625"/>
                    <a:pt x="1241207" y="155082"/>
                    <a:pt x="1039598" y="116846"/>
                  </a:cubicBezTo>
                  <a:cubicBezTo>
                    <a:pt x="926628" y="95990"/>
                    <a:pt x="811919" y="87300"/>
                    <a:pt x="697210" y="90776"/>
                  </a:cubicBezTo>
                  <a:cubicBezTo>
                    <a:pt x="638118" y="92514"/>
                    <a:pt x="580764" y="99466"/>
                    <a:pt x="521672" y="95990"/>
                  </a:cubicBezTo>
                  <a:cubicBezTo>
                    <a:pt x="464317" y="92514"/>
                    <a:pt x="406963" y="78610"/>
                    <a:pt x="353085" y="59492"/>
                  </a:cubicBezTo>
                  <a:cubicBezTo>
                    <a:pt x="240114" y="22994"/>
                    <a:pt x="120191" y="-25671"/>
                    <a:pt x="2007" y="16042"/>
                  </a:cubicBezTo>
                  <a:cubicBezTo>
                    <a:pt x="-1469" y="16042"/>
                    <a:pt x="269" y="19518"/>
                    <a:pt x="2007" y="19518"/>
                  </a:cubicBezTo>
                  <a:lnTo>
                    <a:pt x="2007" y="1951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0" name="Freeform: Shape 1699">
              <a:extLst>
                <a:ext uri="{FF2B5EF4-FFF2-40B4-BE49-F238E27FC236}">
                  <a16:creationId xmlns="" xmlns:a16="http://schemas.microsoft.com/office/drawing/2014/main" id="{F670FF9A-FE7C-46CF-ACFF-A336BEA795CA}"/>
                </a:ext>
              </a:extLst>
            </p:cNvPr>
            <p:cNvSpPr/>
            <p:nvPr/>
          </p:nvSpPr>
          <p:spPr>
            <a:xfrm>
              <a:off x="3732139" y="2824518"/>
              <a:ext cx="1748910" cy="175659"/>
            </a:xfrm>
            <a:custGeom>
              <a:avLst/>
              <a:gdLst>
                <a:gd name="connsiteX0" fmla="*/ 5214 w 1748910"/>
                <a:gd name="connsiteY0" fmla="*/ 41832 h 175659"/>
                <a:gd name="connsiteX1" fmla="*/ 104281 w 1748910"/>
                <a:gd name="connsiteY1" fmla="*/ 20976 h 175659"/>
                <a:gd name="connsiteX2" fmla="*/ 212037 w 1748910"/>
                <a:gd name="connsiteY2" fmla="*/ 7072 h 175659"/>
                <a:gd name="connsiteX3" fmla="*/ 417122 w 1748910"/>
                <a:gd name="connsiteY3" fmla="*/ 19238 h 175659"/>
                <a:gd name="connsiteX4" fmla="*/ 610041 w 1748910"/>
                <a:gd name="connsiteY4" fmla="*/ 87021 h 175659"/>
                <a:gd name="connsiteX5" fmla="*/ 802960 w 1748910"/>
                <a:gd name="connsiteY5" fmla="*/ 137423 h 175659"/>
                <a:gd name="connsiteX6" fmla="*/ 999355 w 1748910"/>
                <a:gd name="connsiteY6" fmla="*/ 165231 h 175659"/>
                <a:gd name="connsiteX7" fmla="*/ 1204440 w 1748910"/>
                <a:gd name="connsiteY7" fmla="*/ 172183 h 175659"/>
                <a:gd name="connsiteX8" fmla="*/ 1254842 w 1748910"/>
                <a:gd name="connsiteY8" fmla="*/ 172183 h 175659"/>
                <a:gd name="connsiteX9" fmla="*/ 1301769 w 1748910"/>
                <a:gd name="connsiteY9" fmla="*/ 175659 h 175659"/>
                <a:gd name="connsiteX10" fmla="*/ 1353909 w 1748910"/>
                <a:gd name="connsiteY10" fmla="*/ 160017 h 175659"/>
                <a:gd name="connsiteX11" fmla="*/ 1479045 w 1748910"/>
                <a:gd name="connsiteY11" fmla="*/ 90497 h 175659"/>
                <a:gd name="connsiteX12" fmla="*/ 1545090 w 1748910"/>
                <a:gd name="connsiteY12" fmla="*/ 87021 h 175659"/>
                <a:gd name="connsiteX13" fmla="*/ 1621562 w 1748910"/>
                <a:gd name="connsiteY13" fmla="*/ 87021 h 175659"/>
                <a:gd name="connsiteX14" fmla="*/ 1748436 w 1748910"/>
                <a:gd name="connsiteY14" fmla="*/ 47047 h 175659"/>
                <a:gd name="connsiteX15" fmla="*/ 1744961 w 1748910"/>
                <a:gd name="connsiteY15" fmla="*/ 43570 h 175659"/>
                <a:gd name="connsiteX16" fmla="*/ 1619824 w 1748910"/>
                <a:gd name="connsiteY16" fmla="*/ 83545 h 175659"/>
                <a:gd name="connsiteX17" fmla="*/ 1548565 w 1748910"/>
                <a:gd name="connsiteY17" fmla="*/ 83545 h 175659"/>
                <a:gd name="connsiteX18" fmla="*/ 1494687 w 1748910"/>
                <a:gd name="connsiteY18" fmla="*/ 81807 h 175659"/>
                <a:gd name="connsiteX19" fmla="*/ 1376503 w 1748910"/>
                <a:gd name="connsiteY19" fmla="*/ 140899 h 175659"/>
                <a:gd name="connsiteX20" fmla="*/ 1315672 w 1748910"/>
                <a:gd name="connsiteY20" fmla="*/ 168707 h 175659"/>
                <a:gd name="connsiteX21" fmla="*/ 1282650 w 1748910"/>
                <a:gd name="connsiteY21" fmla="*/ 168707 h 175659"/>
                <a:gd name="connsiteX22" fmla="*/ 1228772 w 1748910"/>
                <a:gd name="connsiteY22" fmla="*/ 166969 h 175659"/>
                <a:gd name="connsiteX23" fmla="*/ 1025425 w 1748910"/>
                <a:gd name="connsiteY23" fmla="*/ 163493 h 175659"/>
                <a:gd name="connsiteX24" fmla="*/ 823816 w 1748910"/>
                <a:gd name="connsiteY24" fmla="*/ 137423 h 175659"/>
                <a:gd name="connsiteX25" fmla="*/ 630897 w 1748910"/>
                <a:gd name="connsiteY25" fmla="*/ 90497 h 175659"/>
                <a:gd name="connsiteX26" fmla="*/ 441454 w 1748910"/>
                <a:gd name="connsiteY26" fmla="*/ 24452 h 175659"/>
                <a:gd name="connsiteX27" fmla="*/ 222465 w 1748910"/>
                <a:gd name="connsiteY27" fmla="*/ 1858 h 175659"/>
                <a:gd name="connsiteX28" fmla="*/ 112971 w 1748910"/>
                <a:gd name="connsiteY28" fmla="*/ 14024 h 175659"/>
                <a:gd name="connsiteX29" fmla="*/ 0 w 1748910"/>
                <a:gd name="connsiteY29" fmla="*/ 36619 h 175659"/>
                <a:gd name="connsiteX30" fmla="*/ 5214 w 1748910"/>
                <a:gd name="connsiteY30" fmla="*/ 41832 h 175659"/>
                <a:gd name="connsiteX31" fmla="*/ 5214 w 1748910"/>
                <a:gd name="connsiteY31" fmla="*/ 41832 h 17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48910" h="175659">
                  <a:moveTo>
                    <a:pt x="5214" y="41832"/>
                  </a:moveTo>
                  <a:cubicBezTo>
                    <a:pt x="38236" y="31404"/>
                    <a:pt x="71258" y="26190"/>
                    <a:pt x="104281" y="20976"/>
                  </a:cubicBezTo>
                  <a:cubicBezTo>
                    <a:pt x="140779" y="15762"/>
                    <a:pt x="175539" y="10548"/>
                    <a:pt x="212037" y="7072"/>
                  </a:cubicBezTo>
                  <a:cubicBezTo>
                    <a:pt x="279819" y="120"/>
                    <a:pt x="349340" y="1858"/>
                    <a:pt x="417122" y="19238"/>
                  </a:cubicBezTo>
                  <a:cubicBezTo>
                    <a:pt x="483166" y="36619"/>
                    <a:pt x="545735" y="66165"/>
                    <a:pt x="610041" y="87021"/>
                  </a:cubicBezTo>
                  <a:cubicBezTo>
                    <a:pt x="672609" y="107877"/>
                    <a:pt x="738654" y="123519"/>
                    <a:pt x="802960" y="137423"/>
                  </a:cubicBezTo>
                  <a:cubicBezTo>
                    <a:pt x="867266" y="149589"/>
                    <a:pt x="933311" y="160017"/>
                    <a:pt x="999355" y="165231"/>
                  </a:cubicBezTo>
                  <a:cubicBezTo>
                    <a:pt x="1067137" y="170445"/>
                    <a:pt x="1134920" y="172183"/>
                    <a:pt x="1204440" y="172183"/>
                  </a:cubicBezTo>
                  <a:cubicBezTo>
                    <a:pt x="1221820" y="172183"/>
                    <a:pt x="1239200" y="172183"/>
                    <a:pt x="1254842" y="172183"/>
                  </a:cubicBezTo>
                  <a:cubicBezTo>
                    <a:pt x="1270484" y="172183"/>
                    <a:pt x="1286126" y="175659"/>
                    <a:pt x="1301769" y="175659"/>
                  </a:cubicBezTo>
                  <a:cubicBezTo>
                    <a:pt x="1320886" y="175659"/>
                    <a:pt x="1338266" y="168707"/>
                    <a:pt x="1353909" y="160017"/>
                  </a:cubicBezTo>
                  <a:cubicBezTo>
                    <a:pt x="1395621" y="139161"/>
                    <a:pt x="1433857" y="106139"/>
                    <a:pt x="1479045" y="90497"/>
                  </a:cubicBezTo>
                  <a:cubicBezTo>
                    <a:pt x="1499901" y="83545"/>
                    <a:pt x="1522495" y="87021"/>
                    <a:pt x="1545090" y="87021"/>
                  </a:cubicBezTo>
                  <a:cubicBezTo>
                    <a:pt x="1571160" y="88759"/>
                    <a:pt x="1597230" y="88759"/>
                    <a:pt x="1621562" y="87021"/>
                  </a:cubicBezTo>
                  <a:cubicBezTo>
                    <a:pt x="1665012" y="85283"/>
                    <a:pt x="1717153" y="78331"/>
                    <a:pt x="1748436" y="47047"/>
                  </a:cubicBezTo>
                  <a:cubicBezTo>
                    <a:pt x="1750175" y="45309"/>
                    <a:pt x="1746698" y="41832"/>
                    <a:pt x="1744961" y="43570"/>
                  </a:cubicBezTo>
                  <a:cubicBezTo>
                    <a:pt x="1713676" y="74855"/>
                    <a:pt x="1661536" y="80069"/>
                    <a:pt x="1619824" y="83545"/>
                  </a:cubicBezTo>
                  <a:cubicBezTo>
                    <a:pt x="1595492" y="85283"/>
                    <a:pt x="1572897" y="85283"/>
                    <a:pt x="1548565" y="83545"/>
                  </a:cubicBezTo>
                  <a:cubicBezTo>
                    <a:pt x="1531185" y="83545"/>
                    <a:pt x="1512067" y="80069"/>
                    <a:pt x="1494687" y="81807"/>
                  </a:cubicBezTo>
                  <a:cubicBezTo>
                    <a:pt x="1451237" y="87021"/>
                    <a:pt x="1413001" y="120043"/>
                    <a:pt x="1376503" y="140899"/>
                  </a:cubicBezTo>
                  <a:cubicBezTo>
                    <a:pt x="1357385" y="153065"/>
                    <a:pt x="1336529" y="163493"/>
                    <a:pt x="1315672" y="168707"/>
                  </a:cubicBezTo>
                  <a:cubicBezTo>
                    <a:pt x="1303506" y="170445"/>
                    <a:pt x="1293079" y="170445"/>
                    <a:pt x="1282650" y="168707"/>
                  </a:cubicBezTo>
                  <a:cubicBezTo>
                    <a:pt x="1265270" y="166969"/>
                    <a:pt x="1246152" y="166969"/>
                    <a:pt x="1228772" y="166969"/>
                  </a:cubicBezTo>
                  <a:cubicBezTo>
                    <a:pt x="1160990" y="165231"/>
                    <a:pt x="1093207" y="166969"/>
                    <a:pt x="1025425" y="163493"/>
                  </a:cubicBezTo>
                  <a:cubicBezTo>
                    <a:pt x="957643" y="158279"/>
                    <a:pt x="889860" y="149589"/>
                    <a:pt x="823816" y="137423"/>
                  </a:cubicBezTo>
                  <a:cubicBezTo>
                    <a:pt x="757772" y="125257"/>
                    <a:pt x="693465" y="109615"/>
                    <a:pt x="630897" y="90497"/>
                  </a:cubicBezTo>
                  <a:cubicBezTo>
                    <a:pt x="566591" y="71379"/>
                    <a:pt x="505760" y="45309"/>
                    <a:pt x="441454" y="24452"/>
                  </a:cubicBezTo>
                  <a:cubicBezTo>
                    <a:pt x="370196" y="1858"/>
                    <a:pt x="297199" y="-3356"/>
                    <a:pt x="222465" y="1858"/>
                  </a:cubicBezTo>
                  <a:cubicBezTo>
                    <a:pt x="185967" y="5334"/>
                    <a:pt x="149469" y="8810"/>
                    <a:pt x="112971" y="14024"/>
                  </a:cubicBezTo>
                  <a:cubicBezTo>
                    <a:pt x="74734" y="19238"/>
                    <a:pt x="36498" y="24452"/>
                    <a:pt x="0" y="36619"/>
                  </a:cubicBezTo>
                  <a:cubicBezTo>
                    <a:pt x="1738" y="38356"/>
                    <a:pt x="3476" y="41832"/>
                    <a:pt x="5214" y="41832"/>
                  </a:cubicBezTo>
                  <a:lnTo>
                    <a:pt x="5214" y="41832"/>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1" name="Freeform: Shape 1700">
              <a:extLst>
                <a:ext uri="{FF2B5EF4-FFF2-40B4-BE49-F238E27FC236}">
                  <a16:creationId xmlns="" xmlns:a16="http://schemas.microsoft.com/office/drawing/2014/main" id="{C306E8C4-02C1-46CB-9EDF-121C99689C8F}"/>
                </a:ext>
              </a:extLst>
            </p:cNvPr>
            <p:cNvSpPr/>
            <p:nvPr/>
          </p:nvSpPr>
          <p:spPr>
            <a:xfrm>
              <a:off x="3742411" y="2816059"/>
              <a:ext cx="1585940" cy="190389"/>
            </a:xfrm>
            <a:custGeom>
              <a:avLst/>
              <a:gdLst>
                <a:gd name="connsiteX0" fmla="*/ 3633 w 1585940"/>
                <a:gd name="connsiteY0" fmla="*/ 76361 h 190389"/>
                <a:gd name="connsiteX1" fmla="*/ 330378 w 1585940"/>
                <a:gd name="connsiteY1" fmla="*/ 8579 h 190389"/>
                <a:gd name="connsiteX2" fmla="*/ 493751 w 1585940"/>
                <a:gd name="connsiteY2" fmla="*/ 10317 h 190389"/>
                <a:gd name="connsiteX3" fmla="*/ 644958 w 1585940"/>
                <a:gd name="connsiteY3" fmla="*/ 57243 h 190389"/>
                <a:gd name="connsiteX4" fmla="*/ 801379 w 1585940"/>
                <a:gd name="connsiteY4" fmla="*/ 98955 h 190389"/>
                <a:gd name="connsiteX5" fmla="*/ 957799 w 1585940"/>
                <a:gd name="connsiteY5" fmla="*/ 130240 h 190389"/>
                <a:gd name="connsiteX6" fmla="*/ 1105530 w 1585940"/>
                <a:gd name="connsiteY6" fmla="*/ 175428 h 190389"/>
                <a:gd name="connsiteX7" fmla="*/ 1260213 w 1585940"/>
                <a:gd name="connsiteY7" fmla="*/ 189332 h 190389"/>
                <a:gd name="connsiteX8" fmla="*/ 1585221 w 1585940"/>
                <a:gd name="connsiteY8" fmla="*/ 88527 h 190389"/>
                <a:gd name="connsiteX9" fmla="*/ 1583483 w 1585940"/>
                <a:gd name="connsiteY9" fmla="*/ 85051 h 190389"/>
                <a:gd name="connsiteX10" fmla="*/ 1282807 w 1585940"/>
                <a:gd name="connsiteY10" fmla="*/ 184118 h 190389"/>
                <a:gd name="connsiteX11" fmla="*/ 1117696 w 1585940"/>
                <a:gd name="connsiteY11" fmla="*/ 175428 h 190389"/>
                <a:gd name="connsiteX12" fmla="*/ 971704 w 1585940"/>
                <a:gd name="connsiteY12" fmla="*/ 130240 h 190389"/>
                <a:gd name="connsiteX13" fmla="*/ 820497 w 1585940"/>
                <a:gd name="connsiteY13" fmla="*/ 97217 h 190389"/>
                <a:gd name="connsiteX14" fmla="*/ 662338 w 1585940"/>
                <a:gd name="connsiteY14" fmla="*/ 60719 h 190389"/>
                <a:gd name="connsiteX15" fmla="*/ 512869 w 1585940"/>
                <a:gd name="connsiteY15" fmla="*/ 10317 h 190389"/>
                <a:gd name="connsiteX16" fmla="*/ 358186 w 1585940"/>
                <a:gd name="connsiteY16" fmla="*/ 1627 h 190389"/>
                <a:gd name="connsiteX17" fmla="*/ 1895 w 1585940"/>
                <a:gd name="connsiteY17" fmla="*/ 71147 h 190389"/>
                <a:gd name="connsiteX18" fmla="*/ 3633 w 1585940"/>
                <a:gd name="connsiteY18" fmla="*/ 76361 h 190389"/>
                <a:gd name="connsiteX19" fmla="*/ 3633 w 1585940"/>
                <a:gd name="connsiteY19" fmla="*/ 76361 h 19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5940" h="190389">
                  <a:moveTo>
                    <a:pt x="3633" y="76361"/>
                  </a:moveTo>
                  <a:cubicBezTo>
                    <a:pt x="111389" y="50291"/>
                    <a:pt x="219146" y="20745"/>
                    <a:pt x="330378" y="8579"/>
                  </a:cubicBezTo>
                  <a:cubicBezTo>
                    <a:pt x="384257" y="3365"/>
                    <a:pt x="439873" y="1627"/>
                    <a:pt x="493751" y="10317"/>
                  </a:cubicBezTo>
                  <a:cubicBezTo>
                    <a:pt x="545891" y="19007"/>
                    <a:pt x="594556" y="38125"/>
                    <a:pt x="644958" y="57243"/>
                  </a:cubicBezTo>
                  <a:cubicBezTo>
                    <a:pt x="695360" y="78099"/>
                    <a:pt x="747500" y="90265"/>
                    <a:pt x="801379" y="98955"/>
                  </a:cubicBezTo>
                  <a:cubicBezTo>
                    <a:pt x="855257" y="105907"/>
                    <a:pt x="907397" y="114598"/>
                    <a:pt x="957799" y="130240"/>
                  </a:cubicBezTo>
                  <a:cubicBezTo>
                    <a:pt x="1006464" y="145882"/>
                    <a:pt x="1055128" y="163262"/>
                    <a:pt x="1105530" y="175428"/>
                  </a:cubicBezTo>
                  <a:cubicBezTo>
                    <a:pt x="1155932" y="187594"/>
                    <a:pt x="1208073" y="192808"/>
                    <a:pt x="1260213" y="189332"/>
                  </a:cubicBezTo>
                  <a:cubicBezTo>
                    <a:pt x="1374922" y="180642"/>
                    <a:pt x="1486154" y="144144"/>
                    <a:pt x="1585221" y="88527"/>
                  </a:cubicBezTo>
                  <a:cubicBezTo>
                    <a:pt x="1586959" y="86789"/>
                    <a:pt x="1585221" y="83313"/>
                    <a:pt x="1583483" y="85051"/>
                  </a:cubicBezTo>
                  <a:cubicBezTo>
                    <a:pt x="1491368" y="137192"/>
                    <a:pt x="1388825" y="171952"/>
                    <a:pt x="1282807" y="184118"/>
                  </a:cubicBezTo>
                  <a:cubicBezTo>
                    <a:pt x="1227191" y="191070"/>
                    <a:pt x="1173312" y="187594"/>
                    <a:pt x="1117696" y="175428"/>
                  </a:cubicBezTo>
                  <a:cubicBezTo>
                    <a:pt x="1067294" y="163262"/>
                    <a:pt x="1020368" y="145882"/>
                    <a:pt x="971704" y="130240"/>
                  </a:cubicBezTo>
                  <a:cubicBezTo>
                    <a:pt x="921301" y="114598"/>
                    <a:pt x="872637" y="104169"/>
                    <a:pt x="820497" y="97217"/>
                  </a:cubicBezTo>
                  <a:cubicBezTo>
                    <a:pt x="766619" y="90265"/>
                    <a:pt x="714478" y="79837"/>
                    <a:pt x="662338" y="60719"/>
                  </a:cubicBezTo>
                  <a:cubicBezTo>
                    <a:pt x="613674" y="41601"/>
                    <a:pt x="565009" y="20745"/>
                    <a:pt x="512869" y="10317"/>
                  </a:cubicBezTo>
                  <a:cubicBezTo>
                    <a:pt x="462467" y="-111"/>
                    <a:pt x="410327" y="-1849"/>
                    <a:pt x="358186" y="1627"/>
                  </a:cubicBezTo>
                  <a:cubicBezTo>
                    <a:pt x="236526" y="10317"/>
                    <a:pt x="118341" y="43339"/>
                    <a:pt x="1895" y="71147"/>
                  </a:cubicBezTo>
                  <a:cubicBezTo>
                    <a:pt x="-1581" y="72885"/>
                    <a:pt x="157" y="76361"/>
                    <a:pt x="3633" y="76361"/>
                  </a:cubicBezTo>
                  <a:lnTo>
                    <a:pt x="3633" y="7636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2" name="Freeform: Shape 1701">
              <a:extLst>
                <a:ext uri="{FF2B5EF4-FFF2-40B4-BE49-F238E27FC236}">
                  <a16:creationId xmlns="" xmlns:a16="http://schemas.microsoft.com/office/drawing/2014/main" id="{B64683D2-0D6E-4A2E-847B-873ED85D365F}"/>
                </a:ext>
              </a:extLst>
            </p:cNvPr>
            <p:cNvSpPr/>
            <p:nvPr/>
          </p:nvSpPr>
          <p:spPr>
            <a:xfrm>
              <a:off x="3710142" y="2830221"/>
              <a:ext cx="1683690" cy="143956"/>
            </a:xfrm>
            <a:custGeom>
              <a:avLst/>
              <a:gdLst>
                <a:gd name="connsiteX0" fmla="*/ 1142 w 1683690"/>
                <a:gd name="connsiteY0" fmla="*/ 6583 h 143956"/>
                <a:gd name="connsiteX1" fmla="*/ 161038 w 1683690"/>
                <a:gd name="connsiteY1" fmla="*/ 11797 h 143956"/>
                <a:gd name="connsiteX2" fmla="*/ 329625 w 1683690"/>
                <a:gd name="connsiteY2" fmla="*/ 4845 h 143956"/>
                <a:gd name="connsiteX3" fmla="*/ 498212 w 1683690"/>
                <a:gd name="connsiteY3" fmla="*/ 41343 h 143956"/>
                <a:gd name="connsiteX4" fmla="*/ 658109 w 1683690"/>
                <a:gd name="connsiteY4" fmla="*/ 98698 h 143956"/>
                <a:gd name="connsiteX5" fmla="*/ 824958 w 1683690"/>
                <a:gd name="connsiteY5" fmla="*/ 107388 h 143956"/>
                <a:gd name="connsiteX6" fmla="*/ 1002234 w 1683690"/>
                <a:gd name="connsiteY6" fmla="*/ 96960 h 143956"/>
                <a:gd name="connsiteX7" fmla="*/ 1179511 w 1683690"/>
                <a:gd name="connsiteY7" fmla="*/ 100436 h 143956"/>
                <a:gd name="connsiteX8" fmla="*/ 1342884 w 1683690"/>
                <a:gd name="connsiteY8" fmla="*/ 138672 h 143956"/>
                <a:gd name="connsiteX9" fmla="*/ 1433261 w 1683690"/>
                <a:gd name="connsiteY9" fmla="*/ 142148 h 143956"/>
                <a:gd name="connsiteX10" fmla="*/ 1513209 w 1683690"/>
                <a:gd name="connsiteY10" fmla="*/ 119554 h 143956"/>
                <a:gd name="connsiteX11" fmla="*/ 1681796 w 1683690"/>
                <a:gd name="connsiteY11" fmla="*/ 46557 h 143956"/>
                <a:gd name="connsiteX12" fmla="*/ 1680058 w 1683690"/>
                <a:gd name="connsiteY12" fmla="*/ 43081 h 143956"/>
                <a:gd name="connsiteX13" fmla="*/ 1535803 w 1683690"/>
                <a:gd name="connsiteY13" fmla="*/ 105650 h 143956"/>
                <a:gd name="connsiteX14" fmla="*/ 1459331 w 1683690"/>
                <a:gd name="connsiteY14" fmla="*/ 135196 h 143956"/>
                <a:gd name="connsiteX15" fmla="*/ 1372430 w 1683690"/>
                <a:gd name="connsiteY15" fmla="*/ 140410 h 143956"/>
                <a:gd name="connsiteX16" fmla="*/ 1207320 w 1683690"/>
                <a:gd name="connsiteY16" fmla="*/ 105650 h 143956"/>
                <a:gd name="connsiteX17" fmla="*/ 1042209 w 1683690"/>
                <a:gd name="connsiteY17" fmla="*/ 93484 h 143956"/>
                <a:gd name="connsiteX18" fmla="*/ 868408 w 1683690"/>
                <a:gd name="connsiteY18" fmla="*/ 102174 h 143956"/>
                <a:gd name="connsiteX19" fmla="*/ 691131 w 1683690"/>
                <a:gd name="connsiteY19" fmla="*/ 103912 h 143956"/>
                <a:gd name="connsiteX20" fmla="*/ 532972 w 1683690"/>
                <a:gd name="connsiteY20" fmla="*/ 51771 h 143956"/>
                <a:gd name="connsiteX21" fmla="*/ 373075 w 1683690"/>
                <a:gd name="connsiteY21" fmla="*/ 8321 h 143956"/>
                <a:gd name="connsiteX22" fmla="*/ 190585 w 1683690"/>
                <a:gd name="connsiteY22" fmla="*/ 4845 h 143956"/>
                <a:gd name="connsiteX23" fmla="*/ 2880 w 1683690"/>
                <a:gd name="connsiteY23" fmla="*/ 3107 h 143956"/>
                <a:gd name="connsiteX24" fmla="*/ 1142 w 1683690"/>
                <a:gd name="connsiteY24" fmla="*/ 6583 h 143956"/>
                <a:gd name="connsiteX25" fmla="*/ 1142 w 1683690"/>
                <a:gd name="connsiteY25" fmla="*/ 6583 h 14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83690" h="143956">
                  <a:moveTo>
                    <a:pt x="1142" y="6583"/>
                  </a:moveTo>
                  <a:cubicBezTo>
                    <a:pt x="53282" y="22225"/>
                    <a:pt x="108898" y="18749"/>
                    <a:pt x="161038" y="11797"/>
                  </a:cubicBezTo>
                  <a:cubicBezTo>
                    <a:pt x="216655" y="4845"/>
                    <a:pt x="272271" y="-369"/>
                    <a:pt x="329625" y="4845"/>
                  </a:cubicBezTo>
                  <a:cubicBezTo>
                    <a:pt x="386980" y="10059"/>
                    <a:pt x="444334" y="23963"/>
                    <a:pt x="498212" y="41343"/>
                  </a:cubicBezTo>
                  <a:cubicBezTo>
                    <a:pt x="552090" y="58723"/>
                    <a:pt x="602493" y="84794"/>
                    <a:pt x="658109" y="98698"/>
                  </a:cubicBezTo>
                  <a:cubicBezTo>
                    <a:pt x="711987" y="112602"/>
                    <a:pt x="769341" y="109126"/>
                    <a:pt x="824958" y="107388"/>
                  </a:cubicBezTo>
                  <a:cubicBezTo>
                    <a:pt x="884050" y="103912"/>
                    <a:pt x="943142" y="100436"/>
                    <a:pt x="1002234" y="96960"/>
                  </a:cubicBezTo>
                  <a:cubicBezTo>
                    <a:pt x="1061327" y="93484"/>
                    <a:pt x="1120419" y="90007"/>
                    <a:pt x="1179511" y="100436"/>
                  </a:cubicBezTo>
                  <a:cubicBezTo>
                    <a:pt x="1235128" y="110864"/>
                    <a:pt x="1287268" y="129982"/>
                    <a:pt x="1342884" y="138672"/>
                  </a:cubicBezTo>
                  <a:cubicBezTo>
                    <a:pt x="1372430" y="143886"/>
                    <a:pt x="1403714" y="145624"/>
                    <a:pt x="1433261" y="142148"/>
                  </a:cubicBezTo>
                  <a:cubicBezTo>
                    <a:pt x="1461069" y="138672"/>
                    <a:pt x="1487139" y="129982"/>
                    <a:pt x="1513209" y="119554"/>
                  </a:cubicBezTo>
                  <a:cubicBezTo>
                    <a:pt x="1570563" y="95222"/>
                    <a:pt x="1622703" y="63937"/>
                    <a:pt x="1681796" y="46557"/>
                  </a:cubicBezTo>
                  <a:cubicBezTo>
                    <a:pt x="1685272" y="46557"/>
                    <a:pt x="1683534" y="41343"/>
                    <a:pt x="1680058" y="43081"/>
                  </a:cubicBezTo>
                  <a:cubicBezTo>
                    <a:pt x="1629655" y="58723"/>
                    <a:pt x="1582730" y="83056"/>
                    <a:pt x="1535803" y="105650"/>
                  </a:cubicBezTo>
                  <a:cubicBezTo>
                    <a:pt x="1511471" y="117816"/>
                    <a:pt x="1485401" y="128244"/>
                    <a:pt x="1459331" y="135196"/>
                  </a:cubicBezTo>
                  <a:cubicBezTo>
                    <a:pt x="1431523" y="142148"/>
                    <a:pt x="1401977" y="143886"/>
                    <a:pt x="1372430" y="140410"/>
                  </a:cubicBezTo>
                  <a:cubicBezTo>
                    <a:pt x="1315076" y="136934"/>
                    <a:pt x="1261198" y="117816"/>
                    <a:pt x="1207320" y="105650"/>
                  </a:cubicBezTo>
                  <a:cubicBezTo>
                    <a:pt x="1153441" y="93484"/>
                    <a:pt x="1097825" y="91746"/>
                    <a:pt x="1042209" y="93484"/>
                  </a:cubicBezTo>
                  <a:cubicBezTo>
                    <a:pt x="984854" y="96960"/>
                    <a:pt x="925762" y="100436"/>
                    <a:pt x="868408" y="102174"/>
                  </a:cubicBezTo>
                  <a:cubicBezTo>
                    <a:pt x="809316" y="105650"/>
                    <a:pt x="750223" y="112602"/>
                    <a:pt x="691131" y="103912"/>
                  </a:cubicBezTo>
                  <a:cubicBezTo>
                    <a:pt x="635515" y="95222"/>
                    <a:pt x="585112" y="70889"/>
                    <a:pt x="532972" y="51771"/>
                  </a:cubicBezTo>
                  <a:cubicBezTo>
                    <a:pt x="480832" y="32653"/>
                    <a:pt x="426954" y="17011"/>
                    <a:pt x="373075" y="8321"/>
                  </a:cubicBezTo>
                  <a:cubicBezTo>
                    <a:pt x="312245" y="-2107"/>
                    <a:pt x="251415" y="-2107"/>
                    <a:pt x="190585" y="4845"/>
                  </a:cubicBezTo>
                  <a:cubicBezTo>
                    <a:pt x="128016" y="11797"/>
                    <a:pt x="63710" y="22225"/>
                    <a:pt x="2880" y="3107"/>
                  </a:cubicBezTo>
                  <a:cubicBezTo>
                    <a:pt x="-596" y="1369"/>
                    <a:pt x="-596" y="4845"/>
                    <a:pt x="1142" y="6583"/>
                  </a:cubicBezTo>
                  <a:lnTo>
                    <a:pt x="1142" y="6583"/>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pic>
        <p:nvPicPr>
          <p:cNvPr id="130" name="Than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556" y="709109"/>
            <a:ext cx="6208718" cy="4435421"/>
          </a:xfrm>
          <a:prstGeom prst="rect">
            <a:avLst/>
          </a:prstGeom>
        </p:spPr>
      </p:pic>
      <p:pic>
        <p:nvPicPr>
          <p:cNvPr id="4" name="Graphic 3">
            <a:extLst>
              <a:ext uri="{FF2B5EF4-FFF2-40B4-BE49-F238E27FC236}">
                <a16:creationId xmlns="" xmlns:a16="http://schemas.microsoft.com/office/drawing/2014/main" id="{5275D13C-B64A-4C6E-ADC4-088BA6E40161}"/>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rot="5400000">
            <a:off x="-968553" y="-10014353"/>
            <a:ext cx="13427595" cy="9436543"/>
          </a:xfrm>
          <a:prstGeom prst="rect">
            <a:avLst/>
          </a:prstGeom>
        </p:spPr>
      </p:pic>
      <p:pic>
        <p:nvPicPr>
          <p:cNvPr id="1745" name="Graphic 1744">
            <a:extLst>
              <a:ext uri="{FF2B5EF4-FFF2-40B4-BE49-F238E27FC236}">
                <a16:creationId xmlns="" xmlns:a16="http://schemas.microsoft.com/office/drawing/2014/main" id="{FB8ECD92-6516-461F-92F1-098063189B84}"/>
              </a:ext>
            </a:extLst>
          </p:cNvPr>
          <p:cNvPicPr>
            <a:picLocks noChangeAspect="1"/>
          </p:cNvPicPr>
          <p:nvPr/>
        </p:nvPicPr>
        <p:blipFill>
          <a:blip r:embed="rId6">
            <a:extLst>
              <a:ext uri="{96DAC541-7B7A-43D3-8B79-37D633B846F1}">
                <asvg:svgBlip xmlns="" xmlns:asvg="http://schemas.microsoft.com/office/drawing/2016/SVG/main" r:embed="rId7"/>
              </a:ext>
            </a:extLst>
          </a:blip>
          <a:srcRect/>
          <a:stretch>
            <a:fillRect/>
          </a:stretch>
        </p:blipFill>
        <p:spPr>
          <a:xfrm>
            <a:off x="1966582" y="3501092"/>
            <a:ext cx="8268680" cy="5212070"/>
          </a:xfrm>
          <a:custGeom>
            <a:avLst/>
            <a:gdLst>
              <a:gd name="connsiteX0" fmla="*/ 0 w 11024906"/>
              <a:gd name="connsiteY0" fmla="*/ 9827066 h 9828585"/>
              <a:gd name="connsiteX1" fmla="*/ 11024906 w 11024906"/>
              <a:gd name="connsiteY1" fmla="*/ 9827066 h 9828585"/>
              <a:gd name="connsiteX2" fmla="*/ 11024906 w 11024906"/>
              <a:gd name="connsiteY2" fmla="*/ 9828585 h 9828585"/>
              <a:gd name="connsiteX3" fmla="*/ 0 w 11024906"/>
              <a:gd name="connsiteY3" fmla="*/ 9828585 h 9828585"/>
              <a:gd name="connsiteX4" fmla="*/ 0 w 11024906"/>
              <a:gd name="connsiteY4" fmla="*/ 0 h 9828585"/>
              <a:gd name="connsiteX5" fmla="*/ 11024906 w 11024906"/>
              <a:gd name="connsiteY5" fmla="*/ 0 h 9828585"/>
              <a:gd name="connsiteX6" fmla="*/ 11024906 w 11024906"/>
              <a:gd name="connsiteY6" fmla="*/ 6340132 h 9828585"/>
              <a:gd name="connsiteX7" fmla="*/ 0 w 11024906"/>
              <a:gd name="connsiteY7" fmla="*/ 6340132 h 98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24906" h="9828585">
                <a:moveTo>
                  <a:pt x="0" y="9827066"/>
                </a:moveTo>
                <a:lnTo>
                  <a:pt x="11024906" y="9827066"/>
                </a:lnTo>
                <a:lnTo>
                  <a:pt x="11024906" y="9828585"/>
                </a:lnTo>
                <a:lnTo>
                  <a:pt x="0" y="9828585"/>
                </a:lnTo>
                <a:close/>
                <a:moveTo>
                  <a:pt x="0" y="0"/>
                </a:moveTo>
                <a:lnTo>
                  <a:pt x="11024906" y="0"/>
                </a:lnTo>
                <a:lnTo>
                  <a:pt x="11024906" y="6340132"/>
                </a:lnTo>
                <a:lnTo>
                  <a:pt x="0" y="6340132"/>
                </a:lnTo>
                <a:close/>
              </a:path>
            </a:pathLst>
          </a:custGeom>
        </p:spPr>
      </p:pic>
    </p:spTree>
    <p:extLst>
      <p:ext uri="{BB962C8B-B14F-4D97-AF65-F5344CB8AC3E}">
        <p14:creationId xmlns:p14="http://schemas.microsoft.com/office/powerpoint/2010/main" val="172142898"/>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3.95833E-6 2.22222E-6 L -0.0026 2.71227 " pathEditMode="relative" rAng="0" ptsTypes="AA">
                                      <p:cBhvr>
                                        <p:cTn id="6" dur="20000" fill="hold"/>
                                        <p:tgtEl>
                                          <p:spTgt spid="4"/>
                                        </p:tgtEl>
                                        <p:attrNameLst>
                                          <p:attrName>ppt_x</p:attrName>
                                          <p:attrName>ppt_y</p:attrName>
                                        </p:attrNameLst>
                                      </p:cBhvr>
                                      <p:rCtr x="-130" y="135602"/>
                                    </p:animMotion>
                                  </p:childTnLst>
                                </p:cTn>
                              </p:par>
                              <p:par>
                                <p:cTn id="7" presetID="47" presetClass="entr" presetSubtype="0" fill="hold" nodeType="withEffect">
                                  <p:stCondLst>
                                    <p:cond delay="2000"/>
                                  </p:stCondLst>
                                  <p:childTnLst>
                                    <p:set>
                                      <p:cBhvr>
                                        <p:cTn id="8" dur="1" fill="hold">
                                          <p:stCondLst>
                                            <p:cond delay="0"/>
                                          </p:stCondLst>
                                        </p:cTn>
                                        <p:tgtEl>
                                          <p:spTgt spid="130"/>
                                        </p:tgtEl>
                                        <p:attrNameLst>
                                          <p:attrName>style.visibility</p:attrName>
                                        </p:attrNameLst>
                                      </p:cBhvr>
                                      <p:to>
                                        <p:strVal val="visible"/>
                                      </p:to>
                                    </p:set>
                                    <p:animEffect transition="in" filter="fade">
                                      <p:cBhvr>
                                        <p:cTn id="9" dur="1000"/>
                                        <p:tgtEl>
                                          <p:spTgt spid="130"/>
                                        </p:tgtEl>
                                      </p:cBhvr>
                                    </p:animEffect>
                                    <p:anim calcmode="lin" valueType="num">
                                      <p:cBhvr>
                                        <p:cTn id="10" dur="1000" fill="hold"/>
                                        <p:tgtEl>
                                          <p:spTgt spid="130"/>
                                        </p:tgtEl>
                                        <p:attrNameLst>
                                          <p:attrName>ppt_x</p:attrName>
                                        </p:attrNameLst>
                                      </p:cBhvr>
                                      <p:tavLst>
                                        <p:tav tm="0">
                                          <p:val>
                                            <p:strVal val="#ppt_x"/>
                                          </p:val>
                                        </p:tav>
                                        <p:tav tm="100000">
                                          <p:val>
                                            <p:strVal val="#ppt_x"/>
                                          </p:val>
                                        </p:tav>
                                      </p:tavLst>
                                    </p:anim>
                                    <p:anim calcmode="lin" valueType="num">
                                      <p:cBhvr>
                                        <p:cTn id="11"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 xmlns:a16="http://schemas.microsoft.com/office/drawing/2014/main" id="{116DC9A4-3BA8-4903-9FA9-9E0D0C0027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91"/>
          <a:stretch/>
        </p:blipFill>
        <p:spPr>
          <a:xfrm>
            <a:off x="-688" y="-4"/>
            <a:ext cx="12192687" cy="6858000"/>
          </a:xfrm>
          <a:prstGeom prst="rect">
            <a:avLst/>
          </a:prstGeom>
        </p:spPr>
      </p:pic>
      <p:sp>
        <p:nvSpPr>
          <p:cNvPr id="2" name="TextBox 1">
            <a:extLst>
              <a:ext uri="{FF2B5EF4-FFF2-40B4-BE49-F238E27FC236}">
                <a16:creationId xmlns="" xmlns:a16="http://schemas.microsoft.com/office/drawing/2014/main" id="{D174B01E-32C7-4D55-A7B9-9842549EF522}"/>
              </a:ext>
            </a:extLst>
          </p:cNvPr>
          <p:cNvSpPr txBox="1"/>
          <p:nvPr/>
        </p:nvSpPr>
        <p:spPr>
          <a:xfrm>
            <a:off x="3563949" y="-723275"/>
            <a:ext cx="7132625" cy="2800767"/>
          </a:xfrm>
          <a:prstGeom prst="rect">
            <a:avLst/>
          </a:prstGeom>
          <a:noFill/>
        </p:spPr>
        <p:txBody>
          <a:bodyPr wrap="square" rtlCol="0">
            <a:spAutoFit/>
          </a:bodyPr>
          <a:lstStyle/>
          <a:p>
            <a:r>
              <a:rPr lang="en-US" sz="8800" dirty="0">
                <a:solidFill>
                  <a:srgbClr val="FFFF00"/>
                </a:solidFill>
                <a:latin typeface="christmas" panose="00000507000000020002" pitchFamily="2" charset="0"/>
              </a:rPr>
              <a:t>Merry </a:t>
            </a:r>
            <a:r>
              <a:rPr lang="en-US" sz="8800" dirty="0" err="1">
                <a:solidFill>
                  <a:srgbClr val="FFFF00"/>
                </a:solidFill>
                <a:latin typeface="christmas" panose="00000507000000020002" pitchFamily="2" charset="0"/>
              </a:rPr>
              <a:t>christmas</a:t>
            </a:r>
            <a:endParaRPr lang="en-GB" sz="8800" dirty="0">
              <a:solidFill>
                <a:srgbClr val="FFFF00"/>
              </a:solidFill>
              <a:latin typeface="christmas" panose="00000507000000020002" pitchFamily="2" charset="0"/>
            </a:endParaRPr>
          </a:p>
        </p:txBody>
      </p:sp>
      <p:sp>
        <p:nvSpPr>
          <p:cNvPr id="6" name="TextBox 5">
            <a:extLst>
              <a:ext uri="{FF2B5EF4-FFF2-40B4-BE49-F238E27FC236}">
                <a16:creationId xmlns="" xmlns:a16="http://schemas.microsoft.com/office/drawing/2014/main" id="{0DC26888-5DBD-4CDB-A099-5AEEA9011157}"/>
              </a:ext>
            </a:extLst>
          </p:cNvPr>
          <p:cNvSpPr txBox="1"/>
          <p:nvPr/>
        </p:nvSpPr>
        <p:spPr>
          <a:xfrm>
            <a:off x="952501" y="1447800"/>
            <a:ext cx="10319284" cy="2308324"/>
          </a:xfrm>
          <a:prstGeom prst="rect">
            <a:avLst/>
          </a:prstGeom>
          <a:noFill/>
        </p:spPr>
        <p:txBody>
          <a:bodyPr wrap="square" rtlCol="0">
            <a:spAutoFit/>
          </a:bodyPr>
          <a:lstStyle/>
          <a:p>
            <a:pPr algn="ctr"/>
            <a:r>
              <a:rPr lang="vi-VN" sz="3600" dirty="0">
                <a:solidFill>
                  <a:srgbClr val="FFFF00"/>
                </a:solidFill>
                <a:latin typeface="UVN Moi Hong" panose="03050602040405050B04" pitchFamily="66" charset="0"/>
              </a:rPr>
              <a:t>Thay cho một món quà tặng có giá trị, xin gửi những lời chúc tốt đẹp, hạnh phúc tới tất cả mọi người. Chúc mọi người một mùa Giáng sinh an lành, một năm mới nhiều may mắn, một mùa đông thật ấm áp bên gia đình và người thương yêu. Merry Christmas!</a:t>
            </a:r>
            <a:endParaRPr lang="en-GB" sz="3600" dirty="0">
              <a:solidFill>
                <a:srgbClr val="FFFF00"/>
              </a:solidFill>
              <a:latin typeface="UVN Moi Hong" panose="03050602040405050B04" pitchFamily="66" charset="0"/>
            </a:endParaRPr>
          </a:p>
        </p:txBody>
      </p:sp>
    </p:spTree>
    <p:extLst>
      <p:ext uri="{BB962C8B-B14F-4D97-AF65-F5344CB8AC3E}">
        <p14:creationId xmlns:p14="http://schemas.microsoft.com/office/powerpoint/2010/main" val="2974180225"/>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0" fill="hold"/>
                                            <p:tgtEl>
                                              <p:spTgt spid="4"/>
                                            </p:tgtEl>
                                          </p:cBhvr>
                                        </p:cmd>
                                      </p:childTnLst>
                                    </p:cTn>
                                  </p:par>
                                  <p:par>
                                    <p:cTn id="7" presetID="10" presetClass="entr" presetSubtype="0" fill="hold" grpId="0" nodeType="withEffect">
                                      <p:stCondLst>
                                        <p:cond delay="0"/>
                                      </p:stCondLst>
                                      <p:iterate type="wd">
                                        <p:tmPct val="10000"/>
                                      </p:iterate>
                                      <p:childTnLst>
                                        <p:set>
                                          <p:cBhvr>
                                            <p:cTn id="8" dur="1" fill="hold">
                                              <p:stCondLst>
                                                <p:cond delay="0"/>
                                              </p:stCondLst>
                                            </p:cTn>
                                            <p:tgtEl>
                                              <p:spTgt spid="6"/>
                                            </p:tgtEl>
                                            <p:attrNameLst>
                                              <p:attrName>style.visibility</p:attrName>
                                            </p:attrNameLst>
                                          </p:cBhvr>
                                          <p:to>
                                            <p:strVal val="visible"/>
                                          </p:to>
                                        </p:set>
                                        <p:animEffect transition="in" filter="fade">
                                          <p:cBhvr>
                                            <p:cTn id="9" dur="2000"/>
                                            <p:tgtEl>
                                              <p:spTgt spid="6"/>
                                            </p:tgtEl>
                                          </p:cBhvr>
                                        </p:animEffect>
                                      </p:childTnLst>
                                    </p:cTn>
                                  </p:par>
                                  <p:par>
                                    <p:cTn id="10" presetID="42" presetClass="path" presetSubtype="0" accel="50000" fill="hold" grpId="1" nodeType="withEffect" p14:presetBounceEnd="49000">
                                      <p:stCondLst>
                                        <p:cond delay="0"/>
                                      </p:stCondLst>
                                      <p:iterate type="wd">
                                        <p:tmPct val="10000"/>
                                      </p:iterate>
                                      <p:childTnLst>
                                        <p:animMotion origin="layout" path="M -2.08333E-6 3.33333E-6 L 0.00183 0.21527 " pathEditMode="relative" rAng="0" ptsTypes="AA" p14:bounceEnd="49000">
                                          <p:cBhvr>
                                            <p:cTn id="11" dur="2000" fill="hold"/>
                                            <p:tgtEl>
                                              <p:spTgt spid="6"/>
                                            </p:tgtEl>
                                            <p:attrNameLst>
                                              <p:attrName>ppt_x</p:attrName>
                                              <p:attrName>ppt_y</p:attrName>
                                            </p:attrNameLst>
                                          </p:cBhvr>
                                          <p:rCtr x="91" y="10764"/>
                                        </p:animMotion>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par>
                                    <p:cTn id="15" presetID="42" presetClass="path" presetSubtype="0" accel="50000" fill="hold" grpId="1" nodeType="withEffect" p14:presetBounceEnd="49000">
                                      <p:stCondLst>
                                        <p:cond delay="0"/>
                                      </p:stCondLst>
                                      <p:iterate type="lt">
                                        <p:tmPct val="10000"/>
                                      </p:iterate>
                                      <p:childTnLst>
                                        <p:animMotion origin="layout" path="M 4.375E-6 0 L 4.375E-6 0.17639 " pathEditMode="relative" rAng="0" ptsTypes="AA" p14:bounceEnd="49000">
                                          <p:cBhvr>
                                            <p:cTn id="16" dur="2000" fill="hold"/>
                                            <p:tgtEl>
                                              <p:spTgt spid="2"/>
                                            </p:tgtEl>
                                            <p:attrNameLst>
                                              <p:attrName>ppt_x</p:attrName>
                                              <p:attrName>ppt_y</p:attrName>
                                            </p:attrNameLst>
                                          </p:cBhvr>
                                          <p:rCtr x="0" y="8819"/>
                                        </p:animMotion>
                                      </p:childTnLst>
                                    </p:cTn>
                                  </p:par>
                                </p:childTnLst>
                              </p:cTn>
                            </p:par>
                          </p:childTnLst>
                        </p:cTn>
                      </p:par>
                    </p:childTnLst>
                  </p:cTn>
                  <p:prevCondLst>
                    <p:cond evt="onPrev" delay="0">
                      <p:tgtEl>
                        <p:sldTgt/>
                      </p:tgtEl>
                    </p:cond>
                  </p:prevCondLst>
                  <p:nextCondLst>
                    <p:cond evt="onNext" delay="0">
                      <p:tgtEl>
                        <p:sldTgt/>
                      </p:tgtEl>
                    </p:cond>
                  </p:nextCondLst>
                </p:seq>
                <p:video>
                  <p:cMediaNode mute="1">
                    <p:cTn id="17" repeatCount="indefinite" fill="hold" display="0">
                      <p:stCondLst>
                        <p:cond delay="indefinite"/>
                      </p:stCondLst>
                    </p:cTn>
                    <p:tgtEl>
                      <p:spTgt spid="4"/>
                    </p:tgtEl>
                  </p:cMediaNode>
                </p:video>
              </p:childTnLst>
            </p:cTn>
          </p:par>
        </p:tnLst>
        <p:bldLst>
          <p:bldP spid="2" grpId="0"/>
          <p:bldP spid="2" grpId="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0" fill="hold"/>
                                            <p:tgtEl>
                                              <p:spTgt spid="4"/>
                                            </p:tgtEl>
                                          </p:cBhvr>
                                        </p:cmd>
                                      </p:childTnLst>
                                    </p:cTn>
                                  </p:par>
                                  <p:par>
                                    <p:cTn id="7" presetID="10" presetClass="entr" presetSubtype="0" fill="hold" grpId="0" nodeType="withEffect">
                                      <p:stCondLst>
                                        <p:cond delay="0"/>
                                      </p:stCondLst>
                                      <p:iterate type="wd">
                                        <p:tmPct val="10000"/>
                                      </p:iterate>
                                      <p:childTnLst>
                                        <p:set>
                                          <p:cBhvr>
                                            <p:cTn id="8" dur="1" fill="hold">
                                              <p:stCondLst>
                                                <p:cond delay="0"/>
                                              </p:stCondLst>
                                            </p:cTn>
                                            <p:tgtEl>
                                              <p:spTgt spid="6"/>
                                            </p:tgtEl>
                                            <p:attrNameLst>
                                              <p:attrName>style.visibility</p:attrName>
                                            </p:attrNameLst>
                                          </p:cBhvr>
                                          <p:to>
                                            <p:strVal val="visible"/>
                                          </p:to>
                                        </p:set>
                                        <p:animEffect transition="in" filter="fade">
                                          <p:cBhvr>
                                            <p:cTn id="9" dur="2000"/>
                                            <p:tgtEl>
                                              <p:spTgt spid="6"/>
                                            </p:tgtEl>
                                          </p:cBhvr>
                                        </p:animEffect>
                                      </p:childTnLst>
                                    </p:cTn>
                                  </p:par>
                                  <p:par>
                                    <p:cTn id="10" presetID="42" presetClass="path" presetSubtype="0" accel="50000" fill="hold" grpId="1" nodeType="withEffect">
                                      <p:stCondLst>
                                        <p:cond delay="0"/>
                                      </p:stCondLst>
                                      <p:iterate type="wd">
                                        <p:tmPct val="10000"/>
                                      </p:iterate>
                                      <p:childTnLst>
                                        <p:animMotion origin="layout" path="M -2.08333E-6 3.33333E-6 L 0.00183 0.21527 " pathEditMode="relative" rAng="0" ptsTypes="AA">
                                          <p:cBhvr>
                                            <p:cTn id="11" dur="2000" fill="hold"/>
                                            <p:tgtEl>
                                              <p:spTgt spid="6"/>
                                            </p:tgtEl>
                                            <p:attrNameLst>
                                              <p:attrName>ppt_x</p:attrName>
                                              <p:attrName>ppt_y</p:attrName>
                                            </p:attrNameLst>
                                          </p:cBhvr>
                                          <p:rCtr x="91" y="10764"/>
                                        </p:animMotion>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par>
                                    <p:cTn id="15" presetID="42" presetClass="path" presetSubtype="0" accel="50000" fill="hold" grpId="1" nodeType="withEffect">
                                      <p:stCondLst>
                                        <p:cond delay="0"/>
                                      </p:stCondLst>
                                      <p:iterate type="lt">
                                        <p:tmPct val="10000"/>
                                      </p:iterate>
                                      <p:childTnLst>
                                        <p:animMotion origin="layout" path="M 4.375E-6 0 L 4.375E-6 0.17639 " pathEditMode="relative" rAng="0" ptsTypes="AA">
                                          <p:cBhvr>
                                            <p:cTn id="16" dur="2000" fill="hold"/>
                                            <p:tgtEl>
                                              <p:spTgt spid="2"/>
                                            </p:tgtEl>
                                            <p:attrNameLst>
                                              <p:attrName>ppt_x</p:attrName>
                                              <p:attrName>ppt_y</p:attrName>
                                            </p:attrNameLst>
                                          </p:cBhvr>
                                          <p:rCtr x="0" y="8819"/>
                                        </p:animMotion>
                                      </p:childTnLst>
                                    </p:cTn>
                                  </p:par>
                                </p:childTnLst>
                              </p:cTn>
                            </p:par>
                          </p:childTnLst>
                        </p:cTn>
                      </p:par>
                    </p:childTnLst>
                  </p:cTn>
                  <p:prevCondLst>
                    <p:cond evt="onPrev" delay="0">
                      <p:tgtEl>
                        <p:sldTgt/>
                      </p:tgtEl>
                    </p:cond>
                  </p:prevCondLst>
                  <p:nextCondLst>
                    <p:cond evt="onNext" delay="0">
                      <p:tgtEl>
                        <p:sldTgt/>
                      </p:tgtEl>
                    </p:cond>
                  </p:nextCondLst>
                </p:seq>
                <p:video>
                  <p:cMediaNode mute="1">
                    <p:cTn id="17" repeatCount="indefinite" fill="hold" display="0">
                      <p:stCondLst>
                        <p:cond delay="indefinite"/>
                      </p:stCondLst>
                    </p:cTn>
                    <p:tgtEl>
                      <p:spTgt spid="4"/>
                    </p:tgtEl>
                  </p:cMediaNode>
                </p:video>
              </p:childTnLst>
            </p:cTn>
          </p:par>
        </p:tnLst>
        <p:bldLst>
          <p:bldP spid="2" grpId="0"/>
          <p:bldP spid="2" grpId="1"/>
          <p:bldP spid="6" grpId="0"/>
          <p:bldP spid="6" grpId="1"/>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656352"/>
      </p:ext>
    </p:extLst>
  </p:cSld>
  <p:clrMapOvr>
    <a:masterClrMapping/>
  </p:clrMapOvr>
  <mc:AlternateContent xmlns:mc="http://schemas.openxmlformats.org/markup-compatibility/2006" xmlns:p14="http://schemas.microsoft.com/office/powerpoint/2010/main">
    <mc:Choice Requires="p14">
      <p:transition spd="slow" p14:dur="4000" advTm="12000">
        <p:fade/>
      </p:transition>
    </mc:Choice>
    <mc:Fallback xmlns="">
      <p:transition spd="slow" advTm="12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CC2A76D6-37D1-4E2B-BEA4-450CD4291667}"/>
              </a:ext>
            </a:extLst>
          </p:cNvPr>
          <p:cNvSpPr/>
          <p:nvPr/>
        </p:nvSpPr>
        <p:spPr>
          <a:xfrm>
            <a:off x="2" y="1"/>
            <a:ext cx="12191999" cy="6877681"/>
          </a:xfrm>
          <a:prstGeom prst="rect">
            <a:avLst/>
          </a:pr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3" name="TextBox 12">
            <a:extLst>
              <a:ext uri="{FF2B5EF4-FFF2-40B4-BE49-F238E27FC236}">
                <a16:creationId xmlns="" xmlns:a16="http://schemas.microsoft.com/office/drawing/2014/main" id="{6173DAB4-E0E7-44B9-8618-E82A47DFFDA4}"/>
              </a:ext>
            </a:extLst>
          </p:cNvPr>
          <p:cNvSpPr txBox="1"/>
          <p:nvPr/>
        </p:nvSpPr>
        <p:spPr>
          <a:xfrm>
            <a:off x="2201847" y="7052991"/>
            <a:ext cx="7666957" cy="2554545"/>
          </a:xfrm>
          <a:prstGeom prst="rect">
            <a:avLst/>
          </a:prstGeom>
          <a:noFill/>
        </p:spPr>
        <p:txBody>
          <a:bodyPr wrap="square" rtlCol="0">
            <a:spAutoFit/>
          </a:bodyPr>
          <a:lstStyle/>
          <a:p>
            <a:pPr algn="ctr"/>
            <a:r>
              <a:rPr lang="id-ID" sz="8000" dirty="0">
                <a:solidFill>
                  <a:prstClr val="black"/>
                </a:solidFill>
                <a:latin typeface="Bebas Neue" panose="020B0606020202050201" pitchFamily="34" charset="0"/>
              </a:rPr>
              <a:t>ANGGOTA KELOMPOK</a:t>
            </a:r>
          </a:p>
        </p:txBody>
      </p:sp>
      <p:sp>
        <p:nvSpPr>
          <p:cNvPr id="1035" name="Rectangle 1034">
            <a:extLst>
              <a:ext uri="{FF2B5EF4-FFF2-40B4-BE49-F238E27FC236}">
                <a16:creationId xmlns="" xmlns:a16="http://schemas.microsoft.com/office/drawing/2014/main" id="{5EF7B7DE-8F4C-49CD-AAC2-97CB8F1F47D0}"/>
              </a:ext>
            </a:extLst>
          </p:cNvPr>
          <p:cNvSpPr/>
          <p:nvPr/>
        </p:nvSpPr>
        <p:spPr>
          <a:xfrm>
            <a:off x="1" y="1703439"/>
            <a:ext cx="7941228" cy="3451122"/>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7" name="TextBox 196">
            <a:extLst>
              <a:ext uri="{FF2B5EF4-FFF2-40B4-BE49-F238E27FC236}">
                <a16:creationId xmlns="" xmlns:a16="http://schemas.microsoft.com/office/drawing/2014/main" id="{1B179B88-B2A5-42F6-8B6F-F47A158EC025}"/>
              </a:ext>
            </a:extLst>
          </p:cNvPr>
          <p:cNvSpPr txBox="1"/>
          <p:nvPr/>
        </p:nvSpPr>
        <p:spPr>
          <a:xfrm>
            <a:off x="596205" y="2394463"/>
            <a:ext cx="6534385" cy="1961448"/>
          </a:xfrm>
          <a:prstGeom prst="rect">
            <a:avLst/>
          </a:prstGeom>
          <a:noFill/>
        </p:spPr>
        <p:txBody>
          <a:bodyPr wrap="square" rtlCol="0">
            <a:prstTxWarp prst="textPlain">
              <a:avLst/>
            </a:prstTxWarp>
            <a:spAutoFit/>
          </a:bodyPr>
          <a:lstStyle/>
          <a:p>
            <a:pPr algn="ctr"/>
            <a:r>
              <a:rPr lang="en-US" sz="8000" b="1">
                <a:solidFill>
                  <a:schemeClr val="bg1"/>
                </a:solidFill>
                <a:effectLst>
                  <a:outerShdw blurRad="38100" dist="38100" dir="2700000" algn="tl">
                    <a:srgbClr val="000000">
                      <a:alpha val="43137"/>
                    </a:srgbClr>
                  </a:outerShdw>
                </a:effectLst>
                <a:cs typeface="Aharoni" panose="02010803020104030203" pitchFamily="2" charset="-79"/>
              </a:rPr>
              <a:t>QUẢN LÝ </a:t>
            </a:r>
          </a:p>
          <a:p>
            <a:pPr algn="ctr"/>
            <a:r>
              <a:rPr lang="en-US" sz="8000" b="1">
                <a:solidFill>
                  <a:schemeClr val="bg1"/>
                </a:solidFill>
                <a:effectLst>
                  <a:outerShdw blurRad="38100" dist="38100" dir="2700000" algn="tl">
                    <a:srgbClr val="000000">
                      <a:alpha val="43137"/>
                    </a:srgbClr>
                  </a:outerShdw>
                </a:effectLst>
                <a:cs typeface="Aharoni" panose="02010803020104030203" pitchFamily="2" charset="-79"/>
              </a:rPr>
              <a:t>THƯ VIỆN</a:t>
            </a:r>
            <a:endParaRPr lang="id-ID" sz="8000" dirty="0">
              <a:solidFill>
                <a:schemeClr val="bg1"/>
              </a:solidFill>
              <a:latin typeface="Bebas Neue" panose="020B0606020202050201" pitchFamily="34" charset="0"/>
            </a:endParaRPr>
          </a:p>
        </p:txBody>
      </p:sp>
      <p:sp>
        <p:nvSpPr>
          <p:cNvPr id="1037" name="TextBox 1036">
            <a:extLst>
              <a:ext uri="{FF2B5EF4-FFF2-40B4-BE49-F238E27FC236}">
                <a16:creationId xmlns="" xmlns:a16="http://schemas.microsoft.com/office/drawing/2014/main" id="{73ADC49F-FE73-4886-B891-4B114D8BE529}"/>
              </a:ext>
            </a:extLst>
          </p:cNvPr>
          <p:cNvSpPr txBox="1"/>
          <p:nvPr/>
        </p:nvSpPr>
        <p:spPr>
          <a:xfrm>
            <a:off x="455754" y="2264223"/>
            <a:ext cx="7252647" cy="369332"/>
          </a:xfrm>
          <a:prstGeom prst="rect">
            <a:avLst/>
          </a:prstGeom>
          <a:noFill/>
        </p:spPr>
        <p:txBody>
          <a:bodyPr wrap="square" rtlCol="0">
            <a:spAutoFit/>
          </a:bodyPr>
          <a:lstStyle/>
          <a:p>
            <a:endParaRPr lang="id-ID" dirty="0">
              <a:solidFill>
                <a:prstClr val="white"/>
              </a:solidFill>
            </a:endParaRPr>
          </a:p>
        </p:txBody>
      </p:sp>
      <p:sp>
        <p:nvSpPr>
          <p:cNvPr id="3" name="Rectangle: Rounded Corners 2">
            <a:extLst>
              <a:ext uri="{FF2B5EF4-FFF2-40B4-BE49-F238E27FC236}">
                <a16:creationId xmlns="" xmlns:a16="http://schemas.microsoft.com/office/drawing/2014/main" id="{3852357A-0870-46B0-A50C-0D97178E6029}"/>
              </a:ext>
            </a:extLst>
          </p:cNvPr>
          <p:cNvSpPr/>
          <p:nvPr/>
        </p:nvSpPr>
        <p:spPr>
          <a:xfrm>
            <a:off x="7752620" y="1703439"/>
            <a:ext cx="3000435" cy="3451122"/>
          </a:xfrm>
          <a:prstGeom prst="roundRect">
            <a:avLst>
              <a:gd name="adj" fmla="val 5239"/>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 name="Rectangle: Rounded Corners 5">
            <a:extLst>
              <a:ext uri="{FF2B5EF4-FFF2-40B4-BE49-F238E27FC236}">
                <a16:creationId xmlns="" xmlns:a16="http://schemas.microsoft.com/office/drawing/2014/main" id="{78A1FC93-00BD-42AE-BE6E-9E0680EFD108}"/>
              </a:ext>
            </a:extLst>
          </p:cNvPr>
          <p:cNvSpPr/>
          <p:nvPr/>
        </p:nvSpPr>
        <p:spPr>
          <a:xfrm>
            <a:off x="8957712" y="1789931"/>
            <a:ext cx="1681423" cy="3278136"/>
          </a:xfrm>
          <a:prstGeom prst="roundRect">
            <a:avLst>
              <a:gd name="adj" fmla="val 4888"/>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2" name="Rectangle: Rounded Corners 201">
            <a:extLst>
              <a:ext uri="{FF2B5EF4-FFF2-40B4-BE49-F238E27FC236}">
                <a16:creationId xmlns="" xmlns:a16="http://schemas.microsoft.com/office/drawing/2014/main" id="{14518649-663D-45C7-9ABA-B68017A5A558}"/>
              </a:ext>
            </a:extLst>
          </p:cNvPr>
          <p:cNvSpPr/>
          <p:nvPr/>
        </p:nvSpPr>
        <p:spPr>
          <a:xfrm>
            <a:off x="7855485" y="2784077"/>
            <a:ext cx="999362" cy="1309527"/>
          </a:xfrm>
          <a:prstGeom prst="roundRect">
            <a:avLst>
              <a:gd name="adj" fmla="val 4888"/>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Rectangle: Rounded Corners 6">
            <a:extLst>
              <a:ext uri="{FF2B5EF4-FFF2-40B4-BE49-F238E27FC236}">
                <a16:creationId xmlns="" xmlns:a16="http://schemas.microsoft.com/office/drawing/2014/main" id="{FE13E4A8-4EB5-4D4A-B074-99C93409FE45}"/>
              </a:ext>
            </a:extLst>
          </p:cNvPr>
          <p:cNvSpPr/>
          <p:nvPr/>
        </p:nvSpPr>
        <p:spPr>
          <a:xfrm>
            <a:off x="10331545" y="188058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3" name="Rectangle: Rounded Corners 202">
            <a:extLst>
              <a:ext uri="{FF2B5EF4-FFF2-40B4-BE49-F238E27FC236}">
                <a16:creationId xmlns="" xmlns:a16="http://schemas.microsoft.com/office/drawing/2014/main" id="{7E37BD14-F5B1-452B-B2E1-5ED09BA88C3E}"/>
              </a:ext>
            </a:extLst>
          </p:cNvPr>
          <p:cNvSpPr/>
          <p:nvPr/>
        </p:nvSpPr>
        <p:spPr>
          <a:xfrm>
            <a:off x="10331545" y="217022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4" name="Rectangle: Rounded Corners 213">
            <a:extLst>
              <a:ext uri="{FF2B5EF4-FFF2-40B4-BE49-F238E27FC236}">
                <a16:creationId xmlns="" xmlns:a16="http://schemas.microsoft.com/office/drawing/2014/main" id="{D2D1A0EE-679F-44DD-9563-C824F5CC75B0}"/>
              </a:ext>
            </a:extLst>
          </p:cNvPr>
          <p:cNvSpPr/>
          <p:nvPr/>
        </p:nvSpPr>
        <p:spPr>
          <a:xfrm>
            <a:off x="10331545" y="245987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5" name="Rectangle: Rounded Corners 214">
            <a:extLst>
              <a:ext uri="{FF2B5EF4-FFF2-40B4-BE49-F238E27FC236}">
                <a16:creationId xmlns="" xmlns:a16="http://schemas.microsoft.com/office/drawing/2014/main" id="{2BED7FAB-25D5-4104-986A-1665FAD3A751}"/>
              </a:ext>
            </a:extLst>
          </p:cNvPr>
          <p:cNvSpPr/>
          <p:nvPr/>
        </p:nvSpPr>
        <p:spPr>
          <a:xfrm>
            <a:off x="10331545" y="274952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6" name="Rectangle: Rounded Corners 215">
            <a:extLst>
              <a:ext uri="{FF2B5EF4-FFF2-40B4-BE49-F238E27FC236}">
                <a16:creationId xmlns="" xmlns:a16="http://schemas.microsoft.com/office/drawing/2014/main" id="{3ED2CF93-BCD4-41CD-AA3B-1E4B3D08E974}"/>
              </a:ext>
            </a:extLst>
          </p:cNvPr>
          <p:cNvSpPr/>
          <p:nvPr/>
        </p:nvSpPr>
        <p:spPr>
          <a:xfrm>
            <a:off x="10331545" y="303917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7" name="Rectangle: Rounded Corners 216">
            <a:extLst>
              <a:ext uri="{FF2B5EF4-FFF2-40B4-BE49-F238E27FC236}">
                <a16:creationId xmlns="" xmlns:a16="http://schemas.microsoft.com/office/drawing/2014/main" id="{12516DDB-9D59-46B1-86E3-7EC818363388}"/>
              </a:ext>
            </a:extLst>
          </p:cNvPr>
          <p:cNvSpPr/>
          <p:nvPr/>
        </p:nvSpPr>
        <p:spPr>
          <a:xfrm>
            <a:off x="10331545" y="332882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8" name="Rectangle: Rounded Corners 217">
            <a:extLst>
              <a:ext uri="{FF2B5EF4-FFF2-40B4-BE49-F238E27FC236}">
                <a16:creationId xmlns="" xmlns:a16="http://schemas.microsoft.com/office/drawing/2014/main" id="{0A3E8B20-FD3D-4167-A42D-EE312A07B9A7}"/>
              </a:ext>
            </a:extLst>
          </p:cNvPr>
          <p:cNvSpPr/>
          <p:nvPr/>
        </p:nvSpPr>
        <p:spPr>
          <a:xfrm>
            <a:off x="10331545" y="361847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9" name="Rectangle: Rounded Corners 218">
            <a:extLst>
              <a:ext uri="{FF2B5EF4-FFF2-40B4-BE49-F238E27FC236}">
                <a16:creationId xmlns="" xmlns:a16="http://schemas.microsoft.com/office/drawing/2014/main" id="{68557C86-F192-47AD-8CB7-F474C38E7182}"/>
              </a:ext>
            </a:extLst>
          </p:cNvPr>
          <p:cNvSpPr/>
          <p:nvPr/>
        </p:nvSpPr>
        <p:spPr>
          <a:xfrm>
            <a:off x="10331545" y="390812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0" name="Rectangle: Rounded Corners 219">
            <a:extLst>
              <a:ext uri="{FF2B5EF4-FFF2-40B4-BE49-F238E27FC236}">
                <a16:creationId xmlns="" xmlns:a16="http://schemas.microsoft.com/office/drawing/2014/main" id="{974FEC55-D324-42CB-9B10-080B56288328}"/>
              </a:ext>
            </a:extLst>
          </p:cNvPr>
          <p:cNvSpPr/>
          <p:nvPr/>
        </p:nvSpPr>
        <p:spPr>
          <a:xfrm>
            <a:off x="10331545" y="419777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1" name="Rectangle: Rounded Corners 220">
            <a:extLst>
              <a:ext uri="{FF2B5EF4-FFF2-40B4-BE49-F238E27FC236}">
                <a16:creationId xmlns="" xmlns:a16="http://schemas.microsoft.com/office/drawing/2014/main" id="{08C2C300-093C-4CAB-9E73-1814690F606E}"/>
              </a:ext>
            </a:extLst>
          </p:cNvPr>
          <p:cNvSpPr/>
          <p:nvPr/>
        </p:nvSpPr>
        <p:spPr>
          <a:xfrm>
            <a:off x="10331545" y="448742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2" name="Rectangle: Rounded Corners 221">
            <a:extLst>
              <a:ext uri="{FF2B5EF4-FFF2-40B4-BE49-F238E27FC236}">
                <a16:creationId xmlns="" xmlns:a16="http://schemas.microsoft.com/office/drawing/2014/main" id="{A3A00D2F-5CC9-474E-9185-CA48E2583EAD}"/>
              </a:ext>
            </a:extLst>
          </p:cNvPr>
          <p:cNvSpPr/>
          <p:nvPr/>
        </p:nvSpPr>
        <p:spPr>
          <a:xfrm>
            <a:off x="10331545" y="4777070"/>
            <a:ext cx="205061" cy="2201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3" name="Rectangle: Rounded Corners 222">
            <a:extLst>
              <a:ext uri="{FF2B5EF4-FFF2-40B4-BE49-F238E27FC236}">
                <a16:creationId xmlns="" xmlns:a16="http://schemas.microsoft.com/office/drawing/2014/main" id="{E28D2ACA-BE94-4663-8CB3-6E650DAE0D30}"/>
              </a:ext>
            </a:extLst>
          </p:cNvPr>
          <p:cNvSpPr/>
          <p:nvPr/>
        </p:nvSpPr>
        <p:spPr>
          <a:xfrm>
            <a:off x="10087751" y="1880583"/>
            <a:ext cx="205061" cy="381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4" name="Rectangle: Rounded Corners 223">
            <a:extLst>
              <a:ext uri="{FF2B5EF4-FFF2-40B4-BE49-F238E27FC236}">
                <a16:creationId xmlns="" xmlns:a16="http://schemas.microsoft.com/office/drawing/2014/main" id="{59EED53A-8C22-4FAB-BB34-B4B3DAD101B0}"/>
              </a:ext>
            </a:extLst>
          </p:cNvPr>
          <p:cNvSpPr/>
          <p:nvPr/>
        </p:nvSpPr>
        <p:spPr>
          <a:xfrm>
            <a:off x="10087751" y="2297545"/>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5" name="Rectangle: Rounded Corners 224">
            <a:extLst>
              <a:ext uri="{FF2B5EF4-FFF2-40B4-BE49-F238E27FC236}">
                <a16:creationId xmlns="" xmlns:a16="http://schemas.microsoft.com/office/drawing/2014/main" id="{DCA9C015-4CE6-4DE7-AEDF-EDA106FD658E}"/>
              </a:ext>
            </a:extLst>
          </p:cNvPr>
          <p:cNvSpPr/>
          <p:nvPr/>
        </p:nvSpPr>
        <p:spPr>
          <a:xfrm>
            <a:off x="10087751" y="2587193"/>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6" name="Rectangle: Rounded Corners 225">
            <a:extLst>
              <a:ext uri="{FF2B5EF4-FFF2-40B4-BE49-F238E27FC236}">
                <a16:creationId xmlns="" xmlns:a16="http://schemas.microsoft.com/office/drawing/2014/main" id="{193DFBE7-746F-4B8B-8FA6-39BAE771B88F}"/>
              </a:ext>
            </a:extLst>
          </p:cNvPr>
          <p:cNvSpPr/>
          <p:nvPr/>
        </p:nvSpPr>
        <p:spPr>
          <a:xfrm>
            <a:off x="10087751" y="2876843"/>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7" name="Rectangle: Rounded Corners 226">
            <a:extLst>
              <a:ext uri="{FF2B5EF4-FFF2-40B4-BE49-F238E27FC236}">
                <a16:creationId xmlns="" xmlns:a16="http://schemas.microsoft.com/office/drawing/2014/main" id="{D78A6859-DE9D-4B4F-85EB-15F021C1A625}"/>
              </a:ext>
            </a:extLst>
          </p:cNvPr>
          <p:cNvSpPr/>
          <p:nvPr/>
        </p:nvSpPr>
        <p:spPr>
          <a:xfrm>
            <a:off x="10087751" y="316649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8" name="Rectangle: Rounded Corners 227">
            <a:extLst>
              <a:ext uri="{FF2B5EF4-FFF2-40B4-BE49-F238E27FC236}">
                <a16:creationId xmlns="" xmlns:a16="http://schemas.microsoft.com/office/drawing/2014/main" id="{E18CAD6C-A5EF-415B-A38E-67A089C6617B}"/>
              </a:ext>
            </a:extLst>
          </p:cNvPr>
          <p:cNvSpPr/>
          <p:nvPr/>
        </p:nvSpPr>
        <p:spPr>
          <a:xfrm>
            <a:off x="10087751" y="345614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9" name="Rectangle: Rounded Corners 228">
            <a:extLst>
              <a:ext uri="{FF2B5EF4-FFF2-40B4-BE49-F238E27FC236}">
                <a16:creationId xmlns="" xmlns:a16="http://schemas.microsoft.com/office/drawing/2014/main" id="{016A319E-F6E0-427C-A1EA-DAD6E911B78B}"/>
              </a:ext>
            </a:extLst>
          </p:cNvPr>
          <p:cNvSpPr/>
          <p:nvPr/>
        </p:nvSpPr>
        <p:spPr>
          <a:xfrm>
            <a:off x="10087751" y="374578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0" name="Rectangle: Rounded Corners 229">
            <a:extLst>
              <a:ext uri="{FF2B5EF4-FFF2-40B4-BE49-F238E27FC236}">
                <a16:creationId xmlns="" xmlns:a16="http://schemas.microsoft.com/office/drawing/2014/main" id="{8A7BF1AF-6D61-4613-BF06-B1D777251336}"/>
              </a:ext>
            </a:extLst>
          </p:cNvPr>
          <p:cNvSpPr/>
          <p:nvPr/>
        </p:nvSpPr>
        <p:spPr>
          <a:xfrm>
            <a:off x="10087751" y="403543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1" name="Rectangle: Rounded Corners 230">
            <a:extLst>
              <a:ext uri="{FF2B5EF4-FFF2-40B4-BE49-F238E27FC236}">
                <a16:creationId xmlns="" xmlns:a16="http://schemas.microsoft.com/office/drawing/2014/main" id="{28A98F11-3476-46AF-B513-8D5575BF0880}"/>
              </a:ext>
            </a:extLst>
          </p:cNvPr>
          <p:cNvSpPr/>
          <p:nvPr/>
        </p:nvSpPr>
        <p:spPr>
          <a:xfrm>
            <a:off x="10087751" y="432508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2" name="Rectangle: Rounded Corners 231">
            <a:extLst>
              <a:ext uri="{FF2B5EF4-FFF2-40B4-BE49-F238E27FC236}">
                <a16:creationId xmlns="" xmlns:a16="http://schemas.microsoft.com/office/drawing/2014/main" id="{3E67713E-B66A-4F50-9F20-2FD480D798A2}"/>
              </a:ext>
            </a:extLst>
          </p:cNvPr>
          <p:cNvSpPr/>
          <p:nvPr/>
        </p:nvSpPr>
        <p:spPr>
          <a:xfrm>
            <a:off x="10087751" y="4614737"/>
            <a:ext cx="205061" cy="3825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4" name="Rectangle: Rounded Corners 233">
            <a:extLst>
              <a:ext uri="{FF2B5EF4-FFF2-40B4-BE49-F238E27FC236}">
                <a16:creationId xmlns="" xmlns:a16="http://schemas.microsoft.com/office/drawing/2014/main" id="{95316ABD-8852-4BD6-A5A1-9FD4113B9626}"/>
              </a:ext>
            </a:extLst>
          </p:cNvPr>
          <p:cNvSpPr/>
          <p:nvPr/>
        </p:nvSpPr>
        <p:spPr>
          <a:xfrm>
            <a:off x="9843958" y="1880581"/>
            <a:ext cx="205061" cy="2896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5" name="Rectangle: Rounded Corners 234">
            <a:extLst>
              <a:ext uri="{FF2B5EF4-FFF2-40B4-BE49-F238E27FC236}">
                <a16:creationId xmlns="" xmlns:a16="http://schemas.microsoft.com/office/drawing/2014/main" id="{442D2B35-3AFA-43E2-A7B7-646C98B7168E}"/>
              </a:ext>
            </a:extLst>
          </p:cNvPr>
          <p:cNvSpPr/>
          <p:nvPr/>
        </p:nvSpPr>
        <p:spPr>
          <a:xfrm>
            <a:off x="9843958" y="220524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6" name="Rectangle: Rounded Corners 235">
            <a:extLst>
              <a:ext uri="{FF2B5EF4-FFF2-40B4-BE49-F238E27FC236}">
                <a16:creationId xmlns="" xmlns:a16="http://schemas.microsoft.com/office/drawing/2014/main" id="{52890D67-49B8-468F-864B-3CAC006819E8}"/>
              </a:ext>
            </a:extLst>
          </p:cNvPr>
          <p:cNvSpPr/>
          <p:nvPr/>
        </p:nvSpPr>
        <p:spPr>
          <a:xfrm>
            <a:off x="9843958" y="249489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7" name="Rectangle: Rounded Corners 236">
            <a:extLst>
              <a:ext uri="{FF2B5EF4-FFF2-40B4-BE49-F238E27FC236}">
                <a16:creationId xmlns="" xmlns:a16="http://schemas.microsoft.com/office/drawing/2014/main" id="{28D11A56-A1FA-472B-81B8-BCE7F760E3B0}"/>
              </a:ext>
            </a:extLst>
          </p:cNvPr>
          <p:cNvSpPr/>
          <p:nvPr/>
        </p:nvSpPr>
        <p:spPr>
          <a:xfrm>
            <a:off x="9843958" y="278454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8" name="Rectangle: Rounded Corners 237">
            <a:extLst>
              <a:ext uri="{FF2B5EF4-FFF2-40B4-BE49-F238E27FC236}">
                <a16:creationId xmlns="" xmlns:a16="http://schemas.microsoft.com/office/drawing/2014/main" id="{934AFC81-D77E-4A28-AE42-7969D2A013AE}"/>
              </a:ext>
            </a:extLst>
          </p:cNvPr>
          <p:cNvSpPr/>
          <p:nvPr/>
        </p:nvSpPr>
        <p:spPr>
          <a:xfrm>
            <a:off x="9843958" y="307419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9" name="Rectangle: Rounded Corners 238">
            <a:extLst>
              <a:ext uri="{FF2B5EF4-FFF2-40B4-BE49-F238E27FC236}">
                <a16:creationId xmlns="" xmlns:a16="http://schemas.microsoft.com/office/drawing/2014/main" id="{68D605CF-8EBF-458D-BE70-40E8AE830439}"/>
              </a:ext>
            </a:extLst>
          </p:cNvPr>
          <p:cNvSpPr/>
          <p:nvPr/>
        </p:nvSpPr>
        <p:spPr>
          <a:xfrm>
            <a:off x="9843958" y="336384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0" name="Rectangle: Rounded Corners 239">
            <a:extLst>
              <a:ext uri="{FF2B5EF4-FFF2-40B4-BE49-F238E27FC236}">
                <a16:creationId xmlns="" xmlns:a16="http://schemas.microsoft.com/office/drawing/2014/main" id="{EBC73E9C-4B49-4299-9698-E76EAA478790}"/>
              </a:ext>
            </a:extLst>
          </p:cNvPr>
          <p:cNvSpPr/>
          <p:nvPr/>
        </p:nvSpPr>
        <p:spPr>
          <a:xfrm>
            <a:off x="9843958" y="365349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1" name="Rectangle: Rounded Corners 240">
            <a:extLst>
              <a:ext uri="{FF2B5EF4-FFF2-40B4-BE49-F238E27FC236}">
                <a16:creationId xmlns="" xmlns:a16="http://schemas.microsoft.com/office/drawing/2014/main" id="{604D2D03-07BF-490E-B7CC-FD3197C85E65}"/>
              </a:ext>
            </a:extLst>
          </p:cNvPr>
          <p:cNvSpPr/>
          <p:nvPr/>
        </p:nvSpPr>
        <p:spPr>
          <a:xfrm>
            <a:off x="9843958" y="394314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2" name="Rectangle: Rounded Corners 241">
            <a:extLst>
              <a:ext uri="{FF2B5EF4-FFF2-40B4-BE49-F238E27FC236}">
                <a16:creationId xmlns="" xmlns:a16="http://schemas.microsoft.com/office/drawing/2014/main" id="{3D519EA9-55B8-4FAC-82B7-7877255CA944}"/>
              </a:ext>
            </a:extLst>
          </p:cNvPr>
          <p:cNvSpPr/>
          <p:nvPr/>
        </p:nvSpPr>
        <p:spPr>
          <a:xfrm>
            <a:off x="9843958" y="423279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3" name="Rectangle: Rounded Corners 242">
            <a:extLst>
              <a:ext uri="{FF2B5EF4-FFF2-40B4-BE49-F238E27FC236}">
                <a16:creationId xmlns="" xmlns:a16="http://schemas.microsoft.com/office/drawing/2014/main" id="{AA064E76-DC21-4194-98EF-765C025B75B9}"/>
              </a:ext>
            </a:extLst>
          </p:cNvPr>
          <p:cNvSpPr/>
          <p:nvPr/>
        </p:nvSpPr>
        <p:spPr>
          <a:xfrm>
            <a:off x="9843958" y="4522439"/>
            <a:ext cx="205061" cy="4748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6" name="Rectangle: Rounded Corners 245">
            <a:extLst>
              <a:ext uri="{FF2B5EF4-FFF2-40B4-BE49-F238E27FC236}">
                <a16:creationId xmlns="" xmlns:a16="http://schemas.microsoft.com/office/drawing/2014/main" id="{3C65AFC5-A08C-407A-8D38-73F40C1093A8}"/>
              </a:ext>
            </a:extLst>
          </p:cNvPr>
          <p:cNvSpPr/>
          <p:nvPr/>
        </p:nvSpPr>
        <p:spPr>
          <a:xfrm>
            <a:off x="9600165" y="1880581"/>
            <a:ext cx="205061" cy="4870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7" name="Rectangle: Rounded Corners 246">
            <a:extLst>
              <a:ext uri="{FF2B5EF4-FFF2-40B4-BE49-F238E27FC236}">
                <a16:creationId xmlns="" xmlns:a16="http://schemas.microsoft.com/office/drawing/2014/main" id="{147AF45F-A7BD-422C-A3D9-EFC87A6EC682}"/>
              </a:ext>
            </a:extLst>
          </p:cNvPr>
          <p:cNvSpPr/>
          <p:nvPr/>
        </p:nvSpPr>
        <p:spPr>
          <a:xfrm>
            <a:off x="9600165" y="240259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8" name="Rectangle: Rounded Corners 247">
            <a:extLst>
              <a:ext uri="{FF2B5EF4-FFF2-40B4-BE49-F238E27FC236}">
                <a16:creationId xmlns="" xmlns:a16="http://schemas.microsoft.com/office/drawing/2014/main" id="{EE99C6DC-C948-4843-8FC0-83E7317F5A44}"/>
              </a:ext>
            </a:extLst>
          </p:cNvPr>
          <p:cNvSpPr/>
          <p:nvPr/>
        </p:nvSpPr>
        <p:spPr>
          <a:xfrm>
            <a:off x="9600165" y="269224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9" name="Rectangle: Rounded Corners 248">
            <a:extLst>
              <a:ext uri="{FF2B5EF4-FFF2-40B4-BE49-F238E27FC236}">
                <a16:creationId xmlns="" xmlns:a16="http://schemas.microsoft.com/office/drawing/2014/main" id="{21658709-2713-4F83-B71F-2A7F7E870832}"/>
              </a:ext>
            </a:extLst>
          </p:cNvPr>
          <p:cNvSpPr/>
          <p:nvPr/>
        </p:nvSpPr>
        <p:spPr>
          <a:xfrm>
            <a:off x="9600165" y="2981897"/>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0" name="Rectangle: Rounded Corners 249">
            <a:extLst>
              <a:ext uri="{FF2B5EF4-FFF2-40B4-BE49-F238E27FC236}">
                <a16:creationId xmlns="" xmlns:a16="http://schemas.microsoft.com/office/drawing/2014/main" id="{720DDE93-A707-4A35-8899-1A3213656CC5}"/>
              </a:ext>
            </a:extLst>
          </p:cNvPr>
          <p:cNvSpPr/>
          <p:nvPr/>
        </p:nvSpPr>
        <p:spPr>
          <a:xfrm>
            <a:off x="9600165" y="3271547"/>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1" name="Rectangle: Rounded Corners 250">
            <a:extLst>
              <a:ext uri="{FF2B5EF4-FFF2-40B4-BE49-F238E27FC236}">
                <a16:creationId xmlns="" xmlns:a16="http://schemas.microsoft.com/office/drawing/2014/main" id="{D7CF23FB-40E5-42E8-9A38-FA5042E5FF27}"/>
              </a:ext>
            </a:extLst>
          </p:cNvPr>
          <p:cNvSpPr/>
          <p:nvPr/>
        </p:nvSpPr>
        <p:spPr>
          <a:xfrm>
            <a:off x="9600165" y="356119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2" name="Rectangle: Rounded Corners 251">
            <a:extLst>
              <a:ext uri="{FF2B5EF4-FFF2-40B4-BE49-F238E27FC236}">
                <a16:creationId xmlns="" xmlns:a16="http://schemas.microsoft.com/office/drawing/2014/main" id="{2CA11A0C-7F63-4904-9681-D1FB3E25C3D6}"/>
              </a:ext>
            </a:extLst>
          </p:cNvPr>
          <p:cNvSpPr/>
          <p:nvPr/>
        </p:nvSpPr>
        <p:spPr>
          <a:xfrm>
            <a:off x="9600165" y="3850845"/>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3" name="Rectangle: Rounded Corners 252">
            <a:extLst>
              <a:ext uri="{FF2B5EF4-FFF2-40B4-BE49-F238E27FC236}">
                <a16:creationId xmlns="" xmlns:a16="http://schemas.microsoft.com/office/drawing/2014/main" id="{66D5E742-8D07-4EBB-B64C-55E70C5270CB}"/>
              </a:ext>
            </a:extLst>
          </p:cNvPr>
          <p:cNvSpPr/>
          <p:nvPr/>
        </p:nvSpPr>
        <p:spPr>
          <a:xfrm>
            <a:off x="9600165" y="414049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4" name="Rectangle: Rounded Corners 253">
            <a:extLst>
              <a:ext uri="{FF2B5EF4-FFF2-40B4-BE49-F238E27FC236}">
                <a16:creationId xmlns="" xmlns:a16="http://schemas.microsoft.com/office/drawing/2014/main" id="{18F823B0-1BF8-49E3-BC8C-33EB78D28CC2}"/>
              </a:ext>
            </a:extLst>
          </p:cNvPr>
          <p:cNvSpPr/>
          <p:nvPr/>
        </p:nvSpPr>
        <p:spPr>
          <a:xfrm>
            <a:off x="9600165" y="443014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5" name="Rectangle: Rounded Corners 254">
            <a:extLst>
              <a:ext uri="{FF2B5EF4-FFF2-40B4-BE49-F238E27FC236}">
                <a16:creationId xmlns="" xmlns:a16="http://schemas.microsoft.com/office/drawing/2014/main" id="{E5716BEF-00EF-408D-BC37-94B42F77B450}"/>
              </a:ext>
            </a:extLst>
          </p:cNvPr>
          <p:cNvSpPr/>
          <p:nvPr/>
        </p:nvSpPr>
        <p:spPr>
          <a:xfrm>
            <a:off x="9600165" y="4719790"/>
            <a:ext cx="205061" cy="2774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6" name="Rectangle: Rounded Corners 255">
            <a:extLst>
              <a:ext uri="{FF2B5EF4-FFF2-40B4-BE49-F238E27FC236}">
                <a16:creationId xmlns="" xmlns:a16="http://schemas.microsoft.com/office/drawing/2014/main" id="{9F444287-EC3B-4F12-AC6D-C0C095773DE0}"/>
              </a:ext>
            </a:extLst>
          </p:cNvPr>
          <p:cNvSpPr/>
          <p:nvPr/>
        </p:nvSpPr>
        <p:spPr>
          <a:xfrm>
            <a:off x="9356373" y="1880581"/>
            <a:ext cx="205061" cy="2896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7" name="Rectangle: Rounded Corners 256">
            <a:extLst>
              <a:ext uri="{FF2B5EF4-FFF2-40B4-BE49-F238E27FC236}">
                <a16:creationId xmlns="" xmlns:a16="http://schemas.microsoft.com/office/drawing/2014/main" id="{69DC0793-3528-4629-8FF2-22D839C65128}"/>
              </a:ext>
            </a:extLst>
          </p:cNvPr>
          <p:cNvSpPr/>
          <p:nvPr/>
        </p:nvSpPr>
        <p:spPr>
          <a:xfrm>
            <a:off x="9356373" y="220524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8" name="Rectangle: Rounded Corners 257">
            <a:extLst>
              <a:ext uri="{FF2B5EF4-FFF2-40B4-BE49-F238E27FC236}">
                <a16:creationId xmlns="" xmlns:a16="http://schemas.microsoft.com/office/drawing/2014/main" id="{3D3050EA-858F-4670-B4A8-357208BAD502}"/>
              </a:ext>
            </a:extLst>
          </p:cNvPr>
          <p:cNvSpPr/>
          <p:nvPr/>
        </p:nvSpPr>
        <p:spPr>
          <a:xfrm>
            <a:off x="9356373" y="249489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9" name="Rectangle: Rounded Corners 258">
            <a:extLst>
              <a:ext uri="{FF2B5EF4-FFF2-40B4-BE49-F238E27FC236}">
                <a16:creationId xmlns="" xmlns:a16="http://schemas.microsoft.com/office/drawing/2014/main" id="{A458FECE-E8C0-4B8C-B6C3-EA6D74304D04}"/>
              </a:ext>
            </a:extLst>
          </p:cNvPr>
          <p:cNvSpPr/>
          <p:nvPr/>
        </p:nvSpPr>
        <p:spPr>
          <a:xfrm>
            <a:off x="9356373" y="278454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0" name="Rectangle: Rounded Corners 259">
            <a:extLst>
              <a:ext uri="{FF2B5EF4-FFF2-40B4-BE49-F238E27FC236}">
                <a16:creationId xmlns="" xmlns:a16="http://schemas.microsoft.com/office/drawing/2014/main" id="{619B5BCB-66E3-4C05-9A33-F72D5F6551DA}"/>
              </a:ext>
            </a:extLst>
          </p:cNvPr>
          <p:cNvSpPr/>
          <p:nvPr/>
        </p:nvSpPr>
        <p:spPr>
          <a:xfrm>
            <a:off x="9356373" y="307419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1" name="Rectangle: Rounded Corners 260">
            <a:extLst>
              <a:ext uri="{FF2B5EF4-FFF2-40B4-BE49-F238E27FC236}">
                <a16:creationId xmlns="" xmlns:a16="http://schemas.microsoft.com/office/drawing/2014/main" id="{B7BA849A-B791-431F-A3B2-9B4EBBB8344B}"/>
              </a:ext>
            </a:extLst>
          </p:cNvPr>
          <p:cNvSpPr/>
          <p:nvPr/>
        </p:nvSpPr>
        <p:spPr>
          <a:xfrm>
            <a:off x="9356373" y="336384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2" name="Rectangle: Rounded Corners 261">
            <a:extLst>
              <a:ext uri="{FF2B5EF4-FFF2-40B4-BE49-F238E27FC236}">
                <a16:creationId xmlns="" xmlns:a16="http://schemas.microsoft.com/office/drawing/2014/main" id="{A0D93BCE-07D0-4954-A553-3B62C967CD71}"/>
              </a:ext>
            </a:extLst>
          </p:cNvPr>
          <p:cNvSpPr/>
          <p:nvPr/>
        </p:nvSpPr>
        <p:spPr>
          <a:xfrm>
            <a:off x="9356373" y="365349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3" name="Rectangle: Rounded Corners 262">
            <a:extLst>
              <a:ext uri="{FF2B5EF4-FFF2-40B4-BE49-F238E27FC236}">
                <a16:creationId xmlns="" xmlns:a16="http://schemas.microsoft.com/office/drawing/2014/main" id="{20407A6C-2B94-46F1-BC85-58D6E68259E2}"/>
              </a:ext>
            </a:extLst>
          </p:cNvPr>
          <p:cNvSpPr/>
          <p:nvPr/>
        </p:nvSpPr>
        <p:spPr>
          <a:xfrm>
            <a:off x="9356373" y="394314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4" name="Rectangle: Rounded Corners 263">
            <a:extLst>
              <a:ext uri="{FF2B5EF4-FFF2-40B4-BE49-F238E27FC236}">
                <a16:creationId xmlns="" xmlns:a16="http://schemas.microsoft.com/office/drawing/2014/main" id="{5A637F6B-ACF6-420F-90A3-7710772C4050}"/>
              </a:ext>
            </a:extLst>
          </p:cNvPr>
          <p:cNvSpPr/>
          <p:nvPr/>
        </p:nvSpPr>
        <p:spPr>
          <a:xfrm>
            <a:off x="9356373" y="423279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5" name="Rectangle: Rounded Corners 264">
            <a:extLst>
              <a:ext uri="{FF2B5EF4-FFF2-40B4-BE49-F238E27FC236}">
                <a16:creationId xmlns="" xmlns:a16="http://schemas.microsoft.com/office/drawing/2014/main" id="{0B526D6A-0D30-4C9C-861D-C60D64AF29D2}"/>
              </a:ext>
            </a:extLst>
          </p:cNvPr>
          <p:cNvSpPr/>
          <p:nvPr/>
        </p:nvSpPr>
        <p:spPr>
          <a:xfrm>
            <a:off x="9356373" y="4522439"/>
            <a:ext cx="205061" cy="4748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8" name="Rectangle: Rounded Corners 267">
            <a:extLst>
              <a:ext uri="{FF2B5EF4-FFF2-40B4-BE49-F238E27FC236}">
                <a16:creationId xmlns="" xmlns:a16="http://schemas.microsoft.com/office/drawing/2014/main" id="{E06F6B44-34DD-4008-A3E0-96ECA2298921}"/>
              </a:ext>
            </a:extLst>
          </p:cNvPr>
          <p:cNvSpPr/>
          <p:nvPr/>
        </p:nvSpPr>
        <p:spPr>
          <a:xfrm>
            <a:off x="9096882" y="1880581"/>
            <a:ext cx="205061" cy="4633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9" name="Rectangle: Rounded Corners 268">
            <a:extLst>
              <a:ext uri="{FF2B5EF4-FFF2-40B4-BE49-F238E27FC236}">
                <a16:creationId xmlns="" xmlns:a16="http://schemas.microsoft.com/office/drawing/2014/main" id="{634F0A5B-0830-458F-8821-0277394A9DA1}"/>
              </a:ext>
            </a:extLst>
          </p:cNvPr>
          <p:cNvSpPr/>
          <p:nvPr/>
        </p:nvSpPr>
        <p:spPr>
          <a:xfrm>
            <a:off x="9096882" y="2378925"/>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0" name="Rectangle: Rounded Corners 269">
            <a:extLst>
              <a:ext uri="{FF2B5EF4-FFF2-40B4-BE49-F238E27FC236}">
                <a16:creationId xmlns="" xmlns:a16="http://schemas.microsoft.com/office/drawing/2014/main" id="{B0368569-5D34-48A7-A8B8-80DC42DF3C6A}"/>
              </a:ext>
            </a:extLst>
          </p:cNvPr>
          <p:cNvSpPr/>
          <p:nvPr/>
        </p:nvSpPr>
        <p:spPr>
          <a:xfrm>
            <a:off x="9096882" y="2668573"/>
            <a:ext cx="205061" cy="1413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5" name="Rectangle: Rounded Corners 274">
            <a:extLst>
              <a:ext uri="{FF2B5EF4-FFF2-40B4-BE49-F238E27FC236}">
                <a16:creationId xmlns="" xmlns:a16="http://schemas.microsoft.com/office/drawing/2014/main" id="{4A6BFCF4-78E8-4399-B9FE-CB6D636DF35C}"/>
              </a:ext>
            </a:extLst>
          </p:cNvPr>
          <p:cNvSpPr/>
          <p:nvPr/>
        </p:nvSpPr>
        <p:spPr>
          <a:xfrm>
            <a:off x="9096882" y="411681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6" name="Rectangle: Rounded Corners 275">
            <a:extLst>
              <a:ext uri="{FF2B5EF4-FFF2-40B4-BE49-F238E27FC236}">
                <a16:creationId xmlns="" xmlns:a16="http://schemas.microsoft.com/office/drawing/2014/main" id="{C7AEA177-4151-4354-91E0-E92FC95DDC30}"/>
              </a:ext>
            </a:extLst>
          </p:cNvPr>
          <p:cNvSpPr/>
          <p:nvPr/>
        </p:nvSpPr>
        <p:spPr>
          <a:xfrm>
            <a:off x="9096882" y="4406467"/>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7" name="Rectangle: Rounded Corners 276">
            <a:extLst>
              <a:ext uri="{FF2B5EF4-FFF2-40B4-BE49-F238E27FC236}">
                <a16:creationId xmlns="" xmlns:a16="http://schemas.microsoft.com/office/drawing/2014/main" id="{8CF84798-D451-4B7C-90B3-EA0E8D25AFD9}"/>
              </a:ext>
            </a:extLst>
          </p:cNvPr>
          <p:cNvSpPr/>
          <p:nvPr/>
        </p:nvSpPr>
        <p:spPr>
          <a:xfrm>
            <a:off x="9096882" y="4696117"/>
            <a:ext cx="205061" cy="3011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Trapezoid 9">
            <a:extLst>
              <a:ext uri="{FF2B5EF4-FFF2-40B4-BE49-F238E27FC236}">
                <a16:creationId xmlns="" xmlns:a16="http://schemas.microsoft.com/office/drawing/2014/main" id="{44540DD9-F3CB-4216-91D6-9A9F25C120AF}"/>
              </a:ext>
            </a:extLst>
          </p:cNvPr>
          <p:cNvSpPr/>
          <p:nvPr/>
        </p:nvSpPr>
        <p:spPr>
          <a:xfrm rot="16200000">
            <a:off x="9483601" y="2694394"/>
            <a:ext cx="3977639" cy="1438733"/>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8" name="Trapezoid 277">
            <a:extLst>
              <a:ext uri="{FF2B5EF4-FFF2-40B4-BE49-F238E27FC236}">
                <a16:creationId xmlns="" xmlns:a16="http://schemas.microsoft.com/office/drawing/2014/main" id="{75AB04F2-C037-4256-8321-CC424F936565}"/>
              </a:ext>
            </a:extLst>
          </p:cNvPr>
          <p:cNvSpPr/>
          <p:nvPr/>
        </p:nvSpPr>
        <p:spPr>
          <a:xfrm rot="16200000">
            <a:off x="9593581" y="2758439"/>
            <a:ext cx="3756661" cy="1303021"/>
          </a:xfrm>
          <a:prstGeom prst="trapezoid">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nvGrpSpPr>
          <p:cNvPr id="16" name="Group 15">
            <a:extLst>
              <a:ext uri="{FF2B5EF4-FFF2-40B4-BE49-F238E27FC236}">
                <a16:creationId xmlns="" xmlns:a16="http://schemas.microsoft.com/office/drawing/2014/main" id="{D073871A-8C8C-47E3-9699-43DC0BC64B14}"/>
              </a:ext>
            </a:extLst>
          </p:cNvPr>
          <p:cNvGrpSpPr/>
          <p:nvPr/>
        </p:nvGrpSpPr>
        <p:grpSpPr>
          <a:xfrm>
            <a:off x="9542375" y="5666435"/>
            <a:ext cx="891698" cy="810385"/>
            <a:chOff x="9574249" y="351018"/>
            <a:chExt cx="891698" cy="810385"/>
          </a:xfrm>
        </p:grpSpPr>
        <p:sp>
          <p:nvSpPr>
            <p:cNvPr id="14" name="Oval 13">
              <a:extLst>
                <a:ext uri="{FF2B5EF4-FFF2-40B4-BE49-F238E27FC236}">
                  <a16:creationId xmlns="" xmlns:a16="http://schemas.microsoft.com/office/drawing/2014/main" id="{C64F732D-DF38-47EA-9E03-96C88012B3B4}"/>
                </a:ext>
              </a:extLst>
            </p:cNvPr>
            <p:cNvSpPr/>
            <p:nvPr/>
          </p:nvSpPr>
          <p:spPr>
            <a:xfrm>
              <a:off x="9574249" y="351018"/>
              <a:ext cx="810385" cy="810385"/>
            </a:xfrm>
            <a:prstGeom prst="ellipse">
              <a:avLst/>
            </a:prstGeom>
            <a:solidFill>
              <a:srgbClr val="FFCB2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1" name="Freeform: Shape 280">
              <a:extLst>
                <a:ext uri="{FF2B5EF4-FFF2-40B4-BE49-F238E27FC236}">
                  <a16:creationId xmlns="" xmlns:a16="http://schemas.microsoft.com/office/drawing/2014/main" id="{1EF02EA3-8BA4-4CBA-B898-43E63352B39D}"/>
                </a:ext>
              </a:extLst>
            </p:cNvPr>
            <p:cNvSpPr/>
            <p:nvPr/>
          </p:nvSpPr>
          <p:spPr>
            <a:xfrm>
              <a:off x="9741265" y="514252"/>
              <a:ext cx="615506" cy="624907"/>
            </a:xfrm>
            <a:custGeom>
              <a:avLst/>
              <a:gdLst>
                <a:gd name="connsiteX0" fmla="*/ 405193 w 661319"/>
                <a:gd name="connsiteY0" fmla="*/ 0 h 671420"/>
                <a:gd name="connsiteX1" fmla="*/ 562912 w 661319"/>
                <a:gd name="connsiteY1" fmla="*/ 31842 h 671420"/>
                <a:gd name="connsiteX2" fmla="*/ 598286 w 661319"/>
                <a:gd name="connsiteY2" fmla="*/ 51042 h 671420"/>
                <a:gd name="connsiteX3" fmla="*/ 629477 w 661319"/>
                <a:gd name="connsiteY3" fmla="*/ 108508 h 671420"/>
                <a:gd name="connsiteX4" fmla="*/ 661319 w 661319"/>
                <a:gd name="connsiteY4" fmla="*/ 266227 h 671420"/>
                <a:gd name="connsiteX5" fmla="*/ 256126 w 661319"/>
                <a:gd name="connsiteY5" fmla="*/ 671420 h 671420"/>
                <a:gd name="connsiteX6" fmla="*/ 98407 w 661319"/>
                <a:gd name="connsiteY6" fmla="*/ 639578 h 671420"/>
                <a:gd name="connsiteX7" fmla="*/ 63033 w 661319"/>
                <a:gd name="connsiteY7" fmla="*/ 620378 h 671420"/>
                <a:gd name="connsiteX8" fmla="*/ 31842 w 661319"/>
                <a:gd name="connsiteY8" fmla="*/ 562912 h 671420"/>
                <a:gd name="connsiteX9" fmla="*/ 0 w 661319"/>
                <a:gd name="connsiteY9" fmla="*/ 405193 h 671420"/>
                <a:gd name="connsiteX10" fmla="*/ 405193 w 661319"/>
                <a:gd name="connsiteY10" fmla="*/ 0 h 67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1319" h="671420">
                  <a:moveTo>
                    <a:pt x="405193" y="0"/>
                  </a:moveTo>
                  <a:cubicBezTo>
                    <a:pt x="461138" y="0"/>
                    <a:pt x="514436" y="11338"/>
                    <a:pt x="562912" y="31842"/>
                  </a:cubicBezTo>
                  <a:lnTo>
                    <a:pt x="598286" y="51042"/>
                  </a:lnTo>
                  <a:lnTo>
                    <a:pt x="629477" y="108508"/>
                  </a:lnTo>
                  <a:cubicBezTo>
                    <a:pt x="649981" y="156984"/>
                    <a:pt x="661319" y="210282"/>
                    <a:pt x="661319" y="266227"/>
                  </a:cubicBezTo>
                  <a:cubicBezTo>
                    <a:pt x="661319" y="490009"/>
                    <a:pt x="479908" y="671420"/>
                    <a:pt x="256126" y="671420"/>
                  </a:cubicBezTo>
                  <a:cubicBezTo>
                    <a:pt x="200181" y="671420"/>
                    <a:pt x="146883" y="660082"/>
                    <a:pt x="98407" y="639578"/>
                  </a:cubicBezTo>
                  <a:lnTo>
                    <a:pt x="63033" y="620378"/>
                  </a:lnTo>
                  <a:lnTo>
                    <a:pt x="31842" y="562912"/>
                  </a:lnTo>
                  <a:cubicBezTo>
                    <a:pt x="11338" y="514436"/>
                    <a:pt x="0" y="461139"/>
                    <a:pt x="0" y="405193"/>
                  </a:cubicBezTo>
                  <a:cubicBezTo>
                    <a:pt x="0" y="181411"/>
                    <a:pt x="181411" y="0"/>
                    <a:pt x="405193" y="0"/>
                  </a:cubicBezTo>
                  <a:close/>
                </a:path>
              </a:pathLst>
            </a:custGeom>
            <a:solidFill>
              <a:srgbClr val="E2AC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solidFill>
                  <a:prstClr val="white"/>
                </a:solidFill>
              </a:endParaRPr>
            </a:p>
          </p:txBody>
        </p:sp>
        <p:sp>
          <p:nvSpPr>
            <p:cNvPr id="15" name="Rectangle: Rounded Corners 14">
              <a:extLst>
                <a:ext uri="{FF2B5EF4-FFF2-40B4-BE49-F238E27FC236}">
                  <a16:creationId xmlns="" xmlns:a16="http://schemas.microsoft.com/office/drawing/2014/main" id="{B50CF6B6-EFA1-4EB1-BBA3-AF229E61553D}"/>
                </a:ext>
              </a:extLst>
            </p:cNvPr>
            <p:cNvSpPr/>
            <p:nvPr/>
          </p:nvSpPr>
          <p:spPr>
            <a:xfrm rot="19384363">
              <a:off x="10247594" y="384101"/>
              <a:ext cx="218353" cy="13533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grpSp>
        <p:nvGrpSpPr>
          <p:cNvPr id="23" name="Group 22">
            <a:extLst>
              <a:ext uri="{FF2B5EF4-FFF2-40B4-BE49-F238E27FC236}">
                <a16:creationId xmlns="" xmlns:a16="http://schemas.microsoft.com/office/drawing/2014/main" id="{84201417-6C81-4132-A4DF-2D6FD170359B}"/>
              </a:ext>
            </a:extLst>
          </p:cNvPr>
          <p:cNvGrpSpPr/>
          <p:nvPr/>
        </p:nvGrpSpPr>
        <p:grpSpPr>
          <a:xfrm rot="18283412">
            <a:off x="7805113" y="-22847"/>
            <a:ext cx="1652822" cy="1037509"/>
            <a:chOff x="8846272" y="5574293"/>
            <a:chExt cx="2017589" cy="1266480"/>
          </a:xfrm>
        </p:grpSpPr>
        <p:sp>
          <p:nvSpPr>
            <p:cNvPr id="17" name="Rectangle: Rounded Corners 16">
              <a:extLst>
                <a:ext uri="{FF2B5EF4-FFF2-40B4-BE49-F238E27FC236}">
                  <a16:creationId xmlns="" xmlns:a16="http://schemas.microsoft.com/office/drawing/2014/main" id="{5F2944FF-EB5C-49C2-B1C7-52A4C687ED43}"/>
                </a:ext>
              </a:extLst>
            </p:cNvPr>
            <p:cNvSpPr/>
            <p:nvPr/>
          </p:nvSpPr>
          <p:spPr>
            <a:xfrm rot="1446864">
              <a:off x="8846272" y="5621595"/>
              <a:ext cx="1767783" cy="1219178"/>
            </a:xfrm>
            <a:prstGeom prst="roundRect">
              <a:avLst>
                <a:gd name="adj" fmla="val 110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 name="Rectangle: Top Corners Rounded 17">
              <a:extLst>
                <a:ext uri="{FF2B5EF4-FFF2-40B4-BE49-F238E27FC236}">
                  <a16:creationId xmlns="" xmlns:a16="http://schemas.microsoft.com/office/drawing/2014/main" id="{9D151B0B-B668-48C6-B7C3-4A771CA900F8}"/>
                </a:ext>
              </a:extLst>
            </p:cNvPr>
            <p:cNvSpPr/>
            <p:nvPr/>
          </p:nvSpPr>
          <p:spPr>
            <a:xfrm rot="1464242">
              <a:off x="9091627" y="5574293"/>
              <a:ext cx="1772234" cy="215271"/>
            </a:xfrm>
            <a:prstGeom prst="round2SameRect">
              <a:avLst>
                <a:gd name="adj1" fmla="val 36053"/>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Rectangle: Rounded Corners 18">
              <a:extLst>
                <a:ext uri="{FF2B5EF4-FFF2-40B4-BE49-F238E27FC236}">
                  <a16:creationId xmlns="" xmlns:a16="http://schemas.microsoft.com/office/drawing/2014/main" id="{641A6515-CEC6-49BF-A791-44770E8B8735}"/>
                </a:ext>
              </a:extLst>
            </p:cNvPr>
            <p:cNvSpPr/>
            <p:nvPr/>
          </p:nvSpPr>
          <p:spPr>
            <a:xfrm rot="6812325">
              <a:off x="9788379" y="6245042"/>
              <a:ext cx="789133" cy="351018"/>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cxnSp>
          <p:nvCxnSpPr>
            <p:cNvPr id="22" name="Straight Connector 21">
              <a:extLst>
                <a:ext uri="{FF2B5EF4-FFF2-40B4-BE49-F238E27FC236}">
                  <a16:creationId xmlns="" xmlns:a16="http://schemas.microsoft.com/office/drawing/2014/main" id="{CC5F3CB5-A2F0-4BB0-8644-ACF653F1AD30}"/>
                </a:ext>
              </a:extLst>
            </p:cNvPr>
            <p:cNvCxnSpPr>
              <a:cxnSpLocks/>
            </p:cNvCxnSpPr>
            <p:nvPr/>
          </p:nvCxnSpPr>
          <p:spPr>
            <a:xfrm flipH="1">
              <a:off x="10122037" y="6144895"/>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 xmlns:a16="http://schemas.microsoft.com/office/drawing/2014/main" id="{91B9C24D-0A94-416D-8923-FF59E3E0E691}"/>
                </a:ext>
              </a:extLst>
            </p:cNvPr>
            <p:cNvCxnSpPr>
              <a:cxnSpLocks/>
            </p:cNvCxnSpPr>
            <p:nvPr/>
          </p:nvCxnSpPr>
          <p:spPr>
            <a:xfrm flipH="1">
              <a:off x="10049018" y="6119593"/>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 xmlns:a16="http://schemas.microsoft.com/office/drawing/2014/main" id="{2F9ECEE8-D9D9-4B99-9918-CAC88DB3DD6D}"/>
                </a:ext>
              </a:extLst>
            </p:cNvPr>
            <p:cNvCxnSpPr>
              <a:cxnSpLocks/>
            </p:cNvCxnSpPr>
            <p:nvPr/>
          </p:nvCxnSpPr>
          <p:spPr>
            <a:xfrm flipH="1">
              <a:off x="9975999" y="6094291"/>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 xmlns:a16="http://schemas.microsoft.com/office/drawing/2014/main" id="{EC3C6C53-AC11-432F-8E54-8BF1C164D38F}"/>
              </a:ext>
            </a:extLst>
          </p:cNvPr>
          <p:cNvGrpSpPr/>
          <p:nvPr/>
        </p:nvGrpSpPr>
        <p:grpSpPr>
          <a:xfrm>
            <a:off x="547953" y="-5858572"/>
            <a:ext cx="1762546" cy="5336823"/>
            <a:chOff x="488560" y="-318746"/>
            <a:chExt cx="1762546" cy="5336823"/>
          </a:xfrm>
        </p:grpSpPr>
        <p:grpSp>
          <p:nvGrpSpPr>
            <p:cNvPr id="165" name="Group 164">
              <a:extLst>
                <a:ext uri="{FF2B5EF4-FFF2-40B4-BE49-F238E27FC236}">
                  <a16:creationId xmlns="" xmlns:a16="http://schemas.microsoft.com/office/drawing/2014/main" id="{6BEC549E-1F73-4E32-8DD0-56A2CD1A3EF0}"/>
                </a:ext>
              </a:extLst>
            </p:cNvPr>
            <p:cNvGrpSpPr/>
            <p:nvPr/>
          </p:nvGrpSpPr>
          <p:grpSpPr>
            <a:xfrm>
              <a:off x="488560" y="-318746"/>
              <a:ext cx="1762546" cy="5336823"/>
              <a:chOff x="323258" y="-672037"/>
              <a:chExt cx="1762546" cy="5336823"/>
            </a:xfrm>
          </p:grpSpPr>
          <p:sp>
            <p:nvSpPr>
              <p:cNvPr id="170" name="Rectangle: Rounded Corners 169">
                <a:extLst>
                  <a:ext uri="{FF2B5EF4-FFF2-40B4-BE49-F238E27FC236}">
                    <a16:creationId xmlns="" xmlns:a16="http://schemas.microsoft.com/office/drawing/2014/main" id="{9C6B41E6-9D43-4B3A-8439-4DD4F9C20423}"/>
                  </a:ext>
                </a:extLst>
              </p:cNvPr>
              <p:cNvSpPr/>
              <p:nvPr/>
            </p:nvSpPr>
            <p:spPr>
              <a:xfrm rot="264095" flipH="1">
                <a:off x="1161058" y="-672037"/>
                <a:ext cx="262042" cy="2752855"/>
              </a:xfrm>
              <a:prstGeom prst="roundRect">
                <a:avLst/>
              </a:prstGeom>
              <a:solidFill>
                <a:srgbClr val="9B3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1" name="Rectangle: Top Corners Rounded 170">
                <a:extLst>
                  <a:ext uri="{FF2B5EF4-FFF2-40B4-BE49-F238E27FC236}">
                    <a16:creationId xmlns="" xmlns:a16="http://schemas.microsoft.com/office/drawing/2014/main" id="{39904A3B-7BCA-4A44-B914-3B9A24C415D0}"/>
                  </a:ext>
                </a:extLst>
              </p:cNvPr>
              <p:cNvSpPr/>
              <p:nvPr/>
            </p:nvSpPr>
            <p:spPr>
              <a:xfrm>
                <a:off x="323258" y="2119470"/>
                <a:ext cx="1760376" cy="1088425"/>
              </a:xfrm>
              <a:prstGeom prst="round2Same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2" name="Rectangle: Top Corners Rounded 171">
                <a:extLst>
                  <a:ext uri="{FF2B5EF4-FFF2-40B4-BE49-F238E27FC236}">
                    <a16:creationId xmlns="" xmlns:a16="http://schemas.microsoft.com/office/drawing/2014/main" id="{06D41DD7-719E-42D8-AA50-3696C1CAC5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4" name="Freeform: Shape 173">
                <a:extLst>
                  <a:ext uri="{FF2B5EF4-FFF2-40B4-BE49-F238E27FC236}">
                    <a16:creationId xmlns="" xmlns:a16="http://schemas.microsoft.com/office/drawing/2014/main" id="{924A7CE3-51E2-4BB1-A314-008BB8B37373}"/>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75" name="Block Arc 174">
                <a:extLst>
                  <a:ext uri="{FF2B5EF4-FFF2-40B4-BE49-F238E27FC236}">
                    <a16:creationId xmlns="" xmlns:a16="http://schemas.microsoft.com/office/drawing/2014/main" id="{71AA31B6-A42D-4510-B708-4BE13836F708}"/>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177" name="Oval 176">
                <a:extLst>
                  <a:ext uri="{FF2B5EF4-FFF2-40B4-BE49-F238E27FC236}">
                    <a16:creationId xmlns="" xmlns:a16="http://schemas.microsoft.com/office/drawing/2014/main" id="{E342425D-088F-46FF-9119-E4F4B08584FC}"/>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prstClr val="white"/>
                  </a:solidFill>
                </a:endParaRPr>
              </a:p>
            </p:txBody>
          </p:sp>
          <p:sp>
            <p:nvSpPr>
              <p:cNvPr id="178" name="Rectangle 177">
                <a:extLst>
                  <a:ext uri="{FF2B5EF4-FFF2-40B4-BE49-F238E27FC236}">
                    <a16:creationId xmlns="" xmlns:a16="http://schemas.microsoft.com/office/drawing/2014/main" id="{2DACA512-5E87-46F4-A2B5-EB612A093F32}"/>
                  </a:ext>
                </a:extLst>
              </p:cNvPr>
              <p:cNvSpPr/>
              <p:nvPr/>
            </p:nvSpPr>
            <p:spPr>
              <a:xfrm>
                <a:off x="636840" y="3795563"/>
                <a:ext cx="1133211" cy="354971"/>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ANDIANI</a:t>
                </a:r>
              </a:p>
            </p:txBody>
          </p:sp>
          <p:sp>
            <p:nvSpPr>
              <p:cNvPr id="179" name="TextBox 178">
                <a:extLst>
                  <a:ext uri="{FF2B5EF4-FFF2-40B4-BE49-F238E27FC236}">
                    <a16:creationId xmlns="" xmlns:a16="http://schemas.microsoft.com/office/drawing/2014/main" id="{06D6785D-D62B-4A73-9A05-7A01E517E4BC}"/>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03</a:t>
                </a:r>
              </a:p>
            </p:txBody>
          </p:sp>
          <p:sp>
            <p:nvSpPr>
              <p:cNvPr id="181" name="Rectangle: Rounded Corners 180">
                <a:extLst>
                  <a:ext uri="{FF2B5EF4-FFF2-40B4-BE49-F238E27FC236}">
                    <a16:creationId xmlns="" xmlns:a16="http://schemas.microsoft.com/office/drawing/2014/main" id="{2AD2FB2E-E900-4FF1-BAD8-DB47EACD2C8E}"/>
                  </a:ext>
                </a:extLst>
              </p:cNvPr>
              <p:cNvSpPr/>
              <p:nvPr/>
            </p:nvSpPr>
            <p:spPr>
              <a:xfrm rot="21335905">
                <a:off x="956232" y="-665818"/>
                <a:ext cx="262042" cy="2752855"/>
              </a:xfrm>
              <a:prstGeom prst="round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169" name="Picture 168">
              <a:extLst>
                <a:ext uri="{FF2B5EF4-FFF2-40B4-BE49-F238E27FC236}">
                  <a16:creationId xmlns="" xmlns:a16="http://schemas.microsoft.com/office/drawing/2014/main" id="{E3160E85-C866-4243-A754-5829FF2DF5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b="28068"/>
            <a:stretch>
              <a:fillRect/>
            </a:stretch>
          </p:blipFill>
          <p:spPr bwMode="auto">
            <a:xfrm>
              <a:off x="999435" y="3113373"/>
              <a:ext cx="725616" cy="915702"/>
            </a:xfrm>
            <a:custGeom>
              <a:avLst/>
              <a:gdLst>
                <a:gd name="connsiteX0" fmla="*/ 362808 w 725616"/>
                <a:gd name="connsiteY0" fmla="*/ 0 h 915702"/>
                <a:gd name="connsiteX1" fmla="*/ 725616 w 725616"/>
                <a:gd name="connsiteY1" fmla="*/ 636505 h 915702"/>
                <a:gd name="connsiteX2" fmla="*/ 718245 w 725616"/>
                <a:gd name="connsiteY2" fmla="*/ 764783 h 915702"/>
                <a:gd name="connsiteX3" fmla="*/ 717065 w 725616"/>
                <a:gd name="connsiteY3" fmla="*/ 771450 h 915702"/>
                <a:gd name="connsiteX4" fmla="*/ 645543 w 725616"/>
                <a:gd name="connsiteY4" fmla="*/ 830461 h 915702"/>
                <a:gd name="connsiteX5" fmla="*/ 366483 w 725616"/>
                <a:gd name="connsiteY5" fmla="*/ 915702 h 915702"/>
                <a:gd name="connsiteX6" fmla="*/ 13555 w 725616"/>
                <a:gd name="connsiteY6" fmla="*/ 769515 h 915702"/>
                <a:gd name="connsiteX7" fmla="*/ 7200 w 725616"/>
                <a:gd name="connsiteY7" fmla="*/ 761813 h 915702"/>
                <a:gd name="connsiteX8" fmla="*/ 0 w 725616"/>
                <a:gd name="connsiteY8" fmla="*/ 636505 h 915702"/>
                <a:gd name="connsiteX9" fmla="*/ 362808 w 725616"/>
                <a:gd name="connsiteY9" fmla="*/ 0 h 91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5616" h="915702">
                  <a:moveTo>
                    <a:pt x="362808" y="0"/>
                  </a:moveTo>
                  <a:cubicBezTo>
                    <a:pt x="563181" y="0"/>
                    <a:pt x="725616" y="284973"/>
                    <a:pt x="725616" y="636505"/>
                  </a:cubicBezTo>
                  <a:cubicBezTo>
                    <a:pt x="725616" y="680447"/>
                    <a:pt x="723078" y="723348"/>
                    <a:pt x="718245" y="764783"/>
                  </a:cubicBezTo>
                  <a:lnTo>
                    <a:pt x="717065" y="771450"/>
                  </a:lnTo>
                  <a:lnTo>
                    <a:pt x="645543" y="830461"/>
                  </a:lnTo>
                  <a:cubicBezTo>
                    <a:pt x="565884" y="884278"/>
                    <a:pt x="469853" y="915702"/>
                    <a:pt x="366483" y="915702"/>
                  </a:cubicBezTo>
                  <a:cubicBezTo>
                    <a:pt x="228656" y="915702"/>
                    <a:pt x="103877" y="859837"/>
                    <a:pt x="13555" y="769515"/>
                  </a:cubicBezTo>
                  <a:lnTo>
                    <a:pt x="7200" y="761813"/>
                  </a:lnTo>
                  <a:lnTo>
                    <a:pt x="0" y="636505"/>
                  </a:lnTo>
                  <a:cubicBezTo>
                    <a:pt x="0" y="284973"/>
                    <a:pt x="162435" y="0"/>
                    <a:pt x="362808"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182" name="Group 181">
            <a:extLst>
              <a:ext uri="{FF2B5EF4-FFF2-40B4-BE49-F238E27FC236}">
                <a16:creationId xmlns="" xmlns:a16="http://schemas.microsoft.com/office/drawing/2014/main" id="{6E7C3209-FC5E-4425-9530-94B07CDD96EC}"/>
              </a:ext>
            </a:extLst>
          </p:cNvPr>
          <p:cNvGrpSpPr/>
          <p:nvPr/>
        </p:nvGrpSpPr>
        <p:grpSpPr>
          <a:xfrm>
            <a:off x="2426038" y="-5858572"/>
            <a:ext cx="1762546" cy="5336823"/>
            <a:chOff x="2366645" y="-318746"/>
            <a:chExt cx="1762546" cy="5336823"/>
          </a:xfrm>
        </p:grpSpPr>
        <p:grpSp>
          <p:nvGrpSpPr>
            <p:cNvPr id="184" name="Group 183">
              <a:extLst>
                <a:ext uri="{FF2B5EF4-FFF2-40B4-BE49-F238E27FC236}">
                  <a16:creationId xmlns="" xmlns:a16="http://schemas.microsoft.com/office/drawing/2014/main" id="{AA4E916C-33AC-490F-A779-0EB8133ACC49}"/>
                </a:ext>
              </a:extLst>
            </p:cNvPr>
            <p:cNvGrpSpPr/>
            <p:nvPr/>
          </p:nvGrpSpPr>
          <p:grpSpPr>
            <a:xfrm>
              <a:off x="2366645" y="-318746"/>
              <a:ext cx="1762546" cy="5336823"/>
              <a:chOff x="323258" y="-672037"/>
              <a:chExt cx="1762546" cy="5336823"/>
            </a:xfrm>
          </p:grpSpPr>
          <p:sp>
            <p:nvSpPr>
              <p:cNvPr id="187" name="Rectangle: Rounded Corners 186">
                <a:extLst>
                  <a:ext uri="{FF2B5EF4-FFF2-40B4-BE49-F238E27FC236}">
                    <a16:creationId xmlns="" xmlns:a16="http://schemas.microsoft.com/office/drawing/2014/main" id="{3C1299A3-8D14-47B6-B841-06952A123D23}"/>
                  </a:ext>
                </a:extLst>
              </p:cNvPr>
              <p:cNvSpPr/>
              <p:nvPr/>
            </p:nvSpPr>
            <p:spPr>
              <a:xfrm rot="264095" flipH="1">
                <a:off x="1161058" y="-672037"/>
                <a:ext cx="262042" cy="2752855"/>
              </a:xfrm>
              <a:prstGeom prst="roundRect">
                <a:avLst/>
              </a:prstGeom>
              <a:solidFill>
                <a:srgbClr val="B15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9" name="Rectangle: Top Corners Rounded 188">
                <a:extLst>
                  <a:ext uri="{FF2B5EF4-FFF2-40B4-BE49-F238E27FC236}">
                    <a16:creationId xmlns="" xmlns:a16="http://schemas.microsoft.com/office/drawing/2014/main" id="{5FB4BE87-DBBB-43D7-8B5E-44691D4FF655}"/>
                  </a:ext>
                </a:extLst>
              </p:cNvPr>
              <p:cNvSpPr/>
              <p:nvPr/>
            </p:nvSpPr>
            <p:spPr>
              <a:xfrm>
                <a:off x="323258" y="2119470"/>
                <a:ext cx="1760376" cy="1088425"/>
              </a:xfrm>
              <a:prstGeom prst="round2Same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0" name="Rectangle: Top Corners Rounded 189">
                <a:extLst>
                  <a:ext uri="{FF2B5EF4-FFF2-40B4-BE49-F238E27FC236}">
                    <a16:creationId xmlns="" xmlns:a16="http://schemas.microsoft.com/office/drawing/2014/main" id="{E49B5744-95BA-480C-88D9-F0F4A43EE058}"/>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1" name="Freeform: Shape 190">
                <a:extLst>
                  <a:ext uri="{FF2B5EF4-FFF2-40B4-BE49-F238E27FC236}">
                    <a16:creationId xmlns="" xmlns:a16="http://schemas.microsoft.com/office/drawing/2014/main" id="{6957382B-65B4-4061-8D45-868D54F97F01}"/>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92" name="Block Arc 191">
                <a:extLst>
                  <a:ext uri="{FF2B5EF4-FFF2-40B4-BE49-F238E27FC236}">
                    <a16:creationId xmlns="" xmlns:a16="http://schemas.microsoft.com/office/drawing/2014/main" id="{1C44536C-73A6-4AB3-B6AF-DCF1B5288157}"/>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193" name="Oval 192">
                <a:extLst>
                  <a:ext uri="{FF2B5EF4-FFF2-40B4-BE49-F238E27FC236}">
                    <a16:creationId xmlns="" xmlns:a16="http://schemas.microsoft.com/office/drawing/2014/main" id="{3054BC85-BC43-494D-80AA-59B3B9CC1EDD}"/>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4" name="Rectangle 193">
                <a:extLst>
                  <a:ext uri="{FF2B5EF4-FFF2-40B4-BE49-F238E27FC236}">
                    <a16:creationId xmlns="" xmlns:a16="http://schemas.microsoft.com/office/drawing/2014/main" id="{9371015A-796D-44E4-BC2A-34230A38F136}"/>
                  </a:ext>
                </a:extLst>
              </p:cNvPr>
              <p:cNvSpPr/>
              <p:nvPr/>
            </p:nvSpPr>
            <p:spPr>
              <a:xfrm>
                <a:off x="636840" y="3795563"/>
                <a:ext cx="1133211" cy="354971"/>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CHIZANATUL</a:t>
                </a:r>
              </a:p>
            </p:txBody>
          </p:sp>
          <p:sp>
            <p:nvSpPr>
              <p:cNvPr id="195" name="TextBox 194">
                <a:extLst>
                  <a:ext uri="{FF2B5EF4-FFF2-40B4-BE49-F238E27FC236}">
                    <a16:creationId xmlns="" xmlns:a16="http://schemas.microsoft.com/office/drawing/2014/main" id="{84C3FA43-C238-4EB2-B15E-DA456FEFA6E8}"/>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07</a:t>
                </a:r>
              </a:p>
            </p:txBody>
          </p:sp>
          <p:sp>
            <p:nvSpPr>
              <p:cNvPr id="196" name="Rectangle: Rounded Corners 195">
                <a:extLst>
                  <a:ext uri="{FF2B5EF4-FFF2-40B4-BE49-F238E27FC236}">
                    <a16:creationId xmlns="" xmlns:a16="http://schemas.microsoft.com/office/drawing/2014/main" id="{CDBB2527-C3EB-4941-8984-FFFC8B456A2A}"/>
                  </a:ext>
                </a:extLst>
              </p:cNvPr>
              <p:cNvSpPr/>
              <p:nvPr/>
            </p:nvSpPr>
            <p:spPr>
              <a:xfrm rot="21335905">
                <a:off x="956232" y="-665818"/>
                <a:ext cx="262042" cy="2752855"/>
              </a:xfrm>
              <a:prstGeom prst="round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185" name="Picture 184">
              <a:extLst>
                <a:ext uri="{FF2B5EF4-FFF2-40B4-BE49-F238E27FC236}">
                  <a16:creationId xmlns="" xmlns:a16="http://schemas.microsoft.com/office/drawing/2014/main" id="{C53E110D-0DC6-43F6-800E-385836C687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16839"/>
            <a:stretch>
              <a:fillRect/>
            </a:stretch>
          </p:blipFill>
          <p:spPr bwMode="auto">
            <a:xfrm>
              <a:off x="2855793" y="3124930"/>
              <a:ext cx="756474" cy="905169"/>
            </a:xfrm>
            <a:custGeom>
              <a:avLst/>
              <a:gdLst>
                <a:gd name="connsiteX0" fmla="*/ 120063 w 756474"/>
                <a:gd name="connsiteY0" fmla="*/ 0 h 905169"/>
                <a:gd name="connsiteX1" fmla="*/ 697139 w 756474"/>
                <a:gd name="connsiteY1" fmla="*/ 0 h 905169"/>
                <a:gd name="connsiteX2" fmla="*/ 756474 w 756474"/>
                <a:gd name="connsiteY2" fmla="*/ 48956 h 905169"/>
                <a:gd name="connsiteX3" fmla="*/ 756474 w 756474"/>
                <a:gd name="connsiteY3" fmla="*/ 763152 h 905169"/>
                <a:gd name="connsiteX4" fmla="*/ 687661 w 756474"/>
                <a:gd name="connsiteY4" fmla="*/ 819928 h 905169"/>
                <a:gd name="connsiteX5" fmla="*/ 408601 w 756474"/>
                <a:gd name="connsiteY5" fmla="*/ 905169 h 905169"/>
                <a:gd name="connsiteX6" fmla="*/ 55673 w 756474"/>
                <a:gd name="connsiteY6" fmla="*/ 758982 h 905169"/>
                <a:gd name="connsiteX7" fmla="*/ 0 w 756474"/>
                <a:gd name="connsiteY7" fmla="*/ 691505 h 905169"/>
                <a:gd name="connsiteX8" fmla="*/ 0 w 756474"/>
                <a:gd name="connsiteY8" fmla="*/ 120603 h 905169"/>
                <a:gd name="connsiteX9" fmla="*/ 55673 w 756474"/>
                <a:gd name="connsiteY9" fmla="*/ 53126 h 9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6474" h="905169">
                  <a:moveTo>
                    <a:pt x="120063" y="0"/>
                  </a:moveTo>
                  <a:lnTo>
                    <a:pt x="697139" y="0"/>
                  </a:lnTo>
                  <a:lnTo>
                    <a:pt x="756474" y="48956"/>
                  </a:lnTo>
                  <a:lnTo>
                    <a:pt x="756474" y="763152"/>
                  </a:lnTo>
                  <a:lnTo>
                    <a:pt x="687661" y="819928"/>
                  </a:lnTo>
                  <a:cubicBezTo>
                    <a:pt x="608002" y="873745"/>
                    <a:pt x="511971" y="905169"/>
                    <a:pt x="408601" y="905169"/>
                  </a:cubicBezTo>
                  <a:cubicBezTo>
                    <a:pt x="270774" y="905169"/>
                    <a:pt x="145995" y="849304"/>
                    <a:pt x="55673" y="758982"/>
                  </a:cubicBezTo>
                  <a:lnTo>
                    <a:pt x="0" y="691505"/>
                  </a:lnTo>
                  <a:lnTo>
                    <a:pt x="0" y="120603"/>
                  </a:lnTo>
                  <a:lnTo>
                    <a:pt x="55673" y="53126"/>
                  </a:lnTo>
                  <a:close/>
                </a:path>
              </a:pathLst>
            </a:custGeom>
            <a:noFill/>
            <a:extLst>
              <a:ext uri="{909E8E84-426E-40DD-AFC4-6F175D3DCCD1}">
                <a14:hiddenFill xmlns:a14="http://schemas.microsoft.com/office/drawing/2010/main">
                  <a:solidFill>
                    <a:srgbClr val="FFFFFF"/>
                  </a:solidFill>
                </a14:hiddenFill>
              </a:ext>
            </a:extLst>
          </p:spPr>
        </p:pic>
      </p:grpSp>
      <p:grpSp>
        <p:nvGrpSpPr>
          <p:cNvPr id="198" name="Group 197">
            <a:extLst>
              <a:ext uri="{FF2B5EF4-FFF2-40B4-BE49-F238E27FC236}">
                <a16:creationId xmlns="" xmlns:a16="http://schemas.microsoft.com/office/drawing/2014/main" id="{BDB32449-CFDC-49CB-98FB-122FAF207BAC}"/>
              </a:ext>
            </a:extLst>
          </p:cNvPr>
          <p:cNvGrpSpPr/>
          <p:nvPr/>
        </p:nvGrpSpPr>
        <p:grpSpPr>
          <a:xfrm>
            <a:off x="4304123" y="-5858572"/>
            <a:ext cx="1762546" cy="5336823"/>
            <a:chOff x="4244730" y="-318746"/>
            <a:chExt cx="1762546" cy="5336823"/>
          </a:xfrm>
        </p:grpSpPr>
        <p:grpSp>
          <p:nvGrpSpPr>
            <p:cNvPr id="199" name="Group 198">
              <a:extLst>
                <a:ext uri="{FF2B5EF4-FFF2-40B4-BE49-F238E27FC236}">
                  <a16:creationId xmlns="" xmlns:a16="http://schemas.microsoft.com/office/drawing/2014/main" id="{E88E575B-DEC9-4E91-8C61-F3E894491265}"/>
                </a:ext>
              </a:extLst>
            </p:cNvPr>
            <p:cNvGrpSpPr/>
            <p:nvPr/>
          </p:nvGrpSpPr>
          <p:grpSpPr>
            <a:xfrm>
              <a:off x="4244730" y="-318746"/>
              <a:ext cx="1762546" cy="5336823"/>
              <a:chOff x="323258" y="-672037"/>
              <a:chExt cx="1762546" cy="5336823"/>
            </a:xfrm>
          </p:grpSpPr>
          <p:sp>
            <p:nvSpPr>
              <p:cNvPr id="201" name="Rectangle: Rounded Corners 200">
                <a:extLst>
                  <a:ext uri="{FF2B5EF4-FFF2-40B4-BE49-F238E27FC236}">
                    <a16:creationId xmlns="" xmlns:a16="http://schemas.microsoft.com/office/drawing/2014/main" id="{B046D498-4162-40B9-B69F-64EA0818F71F}"/>
                  </a:ext>
                </a:extLst>
              </p:cNvPr>
              <p:cNvSpPr/>
              <p:nvPr/>
            </p:nvSpPr>
            <p:spPr>
              <a:xfrm rot="264095" flipH="1">
                <a:off x="1161058" y="-672037"/>
                <a:ext cx="262042" cy="2752855"/>
              </a:xfrm>
              <a:prstGeom prst="round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4" name="Rectangle: Top Corners Rounded 203">
                <a:extLst>
                  <a:ext uri="{FF2B5EF4-FFF2-40B4-BE49-F238E27FC236}">
                    <a16:creationId xmlns="" xmlns:a16="http://schemas.microsoft.com/office/drawing/2014/main" id="{8AAC0B3E-674B-47FF-8A64-3E994FD35999}"/>
                  </a:ext>
                </a:extLst>
              </p:cNvPr>
              <p:cNvSpPr/>
              <p:nvPr/>
            </p:nvSpPr>
            <p:spPr>
              <a:xfrm>
                <a:off x="323258" y="2119470"/>
                <a:ext cx="1760376" cy="1088425"/>
              </a:xfrm>
              <a:prstGeom prst="round2Same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5" name="Rectangle: Top Corners Rounded 204">
                <a:extLst>
                  <a:ext uri="{FF2B5EF4-FFF2-40B4-BE49-F238E27FC236}">
                    <a16:creationId xmlns="" xmlns:a16="http://schemas.microsoft.com/office/drawing/2014/main" id="{063B23F2-E9CB-4EB4-A6BC-1448FE5D7D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6" name="Freeform: Shape 205">
                <a:extLst>
                  <a:ext uri="{FF2B5EF4-FFF2-40B4-BE49-F238E27FC236}">
                    <a16:creationId xmlns="" xmlns:a16="http://schemas.microsoft.com/office/drawing/2014/main" id="{A1E28639-7E60-4F88-9CE2-B7062248B2C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07" name="Block Arc 206">
                <a:extLst>
                  <a:ext uri="{FF2B5EF4-FFF2-40B4-BE49-F238E27FC236}">
                    <a16:creationId xmlns="" xmlns:a16="http://schemas.microsoft.com/office/drawing/2014/main" id="{21241F7B-0E72-4B83-825A-F6366F5289A8}"/>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08" name="Oval 207">
                <a:extLst>
                  <a:ext uri="{FF2B5EF4-FFF2-40B4-BE49-F238E27FC236}">
                    <a16:creationId xmlns="" xmlns:a16="http://schemas.microsoft.com/office/drawing/2014/main" id="{856D47F0-58F4-4B2A-8DB9-3627F1A87BE9}"/>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9" name="Rectangle 208">
                <a:extLst>
                  <a:ext uri="{FF2B5EF4-FFF2-40B4-BE49-F238E27FC236}">
                    <a16:creationId xmlns="" xmlns:a16="http://schemas.microsoft.com/office/drawing/2014/main" id="{68140397-B7D4-4DD2-A12E-572A2054276E}"/>
                  </a:ext>
                </a:extLst>
              </p:cNvPr>
              <p:cNvSpPr/>
              <p:nvPr/>
            </p:nvSpPr>
            <p:spPr>
              <a:xfrm>
                <a:off x="636840" y="3795563"/>
                <a:ext cx="1133211" cy="354971"/>
              </a:xfrm>
              <a:prstGeom prst="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DEWI RINJANI</a:t>
                </a:r>
              </a:p>
            </p:txBody>
          </p:sp>
          <p:sp>
            <p:nvSpPr>
              <p:cNvPr id="210" name="TextBox 209">
                <a:extLst>
                  <a:ext uri="{FF2B5EF4-FFF2-40B4-BE49-F238E27FC236}">
                    <a16:creationId xmlns="" xmlns:a16="http://schemas.microsoft.com/office/drawing/2014/main" id="{D72EF4C5-B203-4870-BC1A-D092DE33F02C}"/>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09</a:t>
                </a:r>
              </a:p>
            </p:txBody>
          </p:sp>
          <p:sp>
            <p:nvSpPr>
              <p:cNvPr id="211" name="Rectangle: Rounded Corners 210">
                <a:extLst>
                  <a:ext uri="{FF2B5EF4-FFF2-40B4-BE49-F238E27FC236}">
                    <a16:creationId xmlns="" xmlns:a16="http://schemas.microsoft.com/office/drawing/2014/main" id="{1D98F439-D0FD-4B69-81D3-C693F714AE19}"/>
                  </a:ext>
                </a:extLst>
              </p:cNvPr>
              <p:cNvSpPr/>
              <p:nvPr/>
            </p:nvSpPr>
            <p:spPr>
              <a:xfrm rot="21335905">
                <a:off x="956232" y="-665818"/>
                <a:ext cx="262042" cy="2752855"/>
              </a:xfrm>
              <a:prstGeom prst="round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00" name="Picture 199">
              <a:extLst>
                <a:ext uri="{FF2B5EF4-FFF2-40B4-BE49-F238E27FC236}">
                  <a16:creationId xmlns="" xmlns:a16="http://schemas.microsoft.com/office/drawing/2014/main" id="{A9B3240D-AED6-4C73-B6A3-36B0EAD9F2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33183"/>
            <a:stretch>
              <a:fillRect/>
            </a:stretch>
          </p:blipFill>
          <p:spPr bwMode="auto">
            <a:xfrm>
              <a:off x="4749811" y="3190897"/>
              <a:ext cx="738929" cy="834468"/>
            </a:xfrm>
            <a:custGeom>
              <a:avLst/>
              <a:gdLst>
                <a:gd name="connsiteX0" fmla="*/ 32357 w 738929"/>
                <a:gd name="connsiteY0" fmla="*/ 0 h 834468"/>
                <a:gd name="connsiteX1" fmla="*/ 738929 w 738929"/>
                <a:gd name="connsiteY1" fmla="*/ 0 h 834468"/>
                <a:gd name="connsiteX2" fmla="*/ 738929 w 738929"/>
                <a:gd name="connsiteY2" fmla="*/ 699654 h 834468"/>
                <a:gd name="connsiteX3" fmla="*/ 678845 w 738929"/>
                <a:gd name="connsiteY3" fmla="*/ 749227 h 834468"/>
                <a:gd name="connsiteX4" fmla="*/ 399785 w 738929"/>
                <a:gd name="connsiteY4" fmla="*/ 834468 h 834468"/>
                <a:gd name="connsiteX5" fmla="*/ 46857 w 738929"/>
                <a:gd name="connsiteY5" fmla="*/ 688281 h 834468"/>
                <a:gd name="connsiteX6" fmla="*/ 0 w 738929"/>
                <a:gd name="connsiteY6" fmla="*/ 631489 h 834468"/>
                <a:gd name="connsiteX7" fmla="*/ 0 w 738929"/>
                <a:gd name="connsiteY7" fmla="*/ 39217 h 8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929" h="834468">
                  <a:moveTo>
                    <a:pt x="32357" y="0"/>
                  </a:moveTo>
                  <a:lnTo>
                    <a:pt x="738929" y="0"/>
                  </a:lnTo>
                  <a:lnTo>
                    <a:pt x="738929" y="699654"/>
                  </a:lnTo>
                  <a:lnTo>
                    <a:pt x="678845" y="749227"/>
                  </a:lnTo>
                  <a:cubicBezTo>
                    <a:pt x="599186" y="803044"/>
                    <a:pt x="503156" y="834468"/>
                    <a:pt x="399785" y="834468"/>
                  </a:cubicBezTo>
                  <a:cubicBezTo>
                    <a:pt x="261958" y="834468"/>
                    <a:pt x="137179" y="778603"/>
                    <a:pt x="46857" y="688281"/>
                  </a:cubicBezTo>
                  <a:lnTo>
                    <a:pt x="0" y="631489"/>
                  </a:lnTo>
                  <a:lnTo>
                    <a:pt x="0" y="39217"/>
                  </a:lnTo>
                  <a:close/>
                </a:path>
              </a:pathLst>
            </a:custGeom>
            <a:noFill/>
            <a:extLst>
              <a:ext uri="{909E8E84-426E-40DD-AFC4-6F175D3DCCD1}">
                <a14:hiddenFill xmlns:a14="http://schemas.microsoft.com/office/drawing/2010/main">
                  <a:solidFill>
                    <a:srgbClr val="FFFFFF"/>
                  </a:solidFill>
                </a14:hiddenFill>
              </a:ext>
            </a:extLst>
          </p:spPr>
        </p:pic>
      </p:grpSp>
      <p:grpSp>
        <p:nvGrpSpPr>
          <p:cNvPr id="212" name="Group 211">
            <a:extLst>
              <a:ext uri="{FF2B5EF4-FFF2-40B4-BE49-F238E27FC236}">
                <a16:creationId xmlns="" xmlns:a16="http://schemas.microsoft.com/office/drawing/2014/main" id="{CE229B23-D1D5-4BCE-BEFA-8ACC91877473}"/>
              </a:ext>
            </a:extLst>
          </p:cNvPr>
          <p:cNvGrpSpPr/>
          <p:nvPr/>
        </p:nvGrpSpPr>
        <p:grpSpPr>
          <a:xfrm>
            <a:off x="6182208" y="-5858572"/>
            <a:ext cx="1762546" cy="5336823"/>
            <a:chOff x="6122815" y="-318746"/>
            <a:chExt cx="1762546" cy="5336823"/>
          </a:xfrm>
        </p:grpSpPr>
        <p:grpSp>
          <p:nvGrpSpPr>
            <p:cNvPr id="213" name="Group 212">
              <a:extLst>
                <a:ext uri="{FF2B5EF4-FFF2-40B4-BE49-F238E27FC236}">
                  <a16:creationId xmlns="" xmlns:a16="http://schemas.microsoft.com/office/drawing/2014/main" id="{9E35F2F5-BBFC-4AA6-AE18-F98E635F80A0}"/>
                </a:ext>
              </a:extLst>
            </p:cNvPr>
            <p:cNvGrpSpPr/>
            <p:nvPr/>
          </p:nvGrpSpPr>
          <p:grpSpPr>
            <a:xfrm>
              <a:off x="6122815" y="-318746"/>
              <a:ext cx="1762546" cy="5336823"/>
              <a:chOff x="323258" y="-672037"/>
              <a:chExt cx="1762546" cy="5336823"/>
            </a:xfrm>
          </p:grpSpPr>
          <p:sp>
            <p:nvSpPr>
              <p:cNvPr id="244" name="Rectangle: Rounded Corners 243">
                <a:extLst>
                  <a:ext uri="{FF2B5EF4-FFF2-40B4-BE49-F238E27FC236}">
                    <a16:creationId xmlns="" xmlns:a16="http://schemas.microsoft.com/office/drawing/2014/main" id="{EDB995DA-966D-4389-96EC-FB660A1D3A0D}"/>
                  </a:ext>
                </a:extLst>
              </p:cNvPr>
              <p:cNvSpPr/>
              <p:nvPr/>
            </p:nvSpPr>
            <p:spPr>
              <a:xfrm rot="264095" flipH="1">
                <a:off x="1161058" y="-672037"/>
                <a:ext cx="262042" cy="2752855"/>
              </a:xfrm>
              <a:prstGeom prst="roundRect">
                <a:avLst/>
              </a:prstGeom>
              <a:solidFill>
                <a:srgbClr val="70A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5" name="Rectangle: Top Corners Rounded 244">
                <a:extLst>
                  <a:ext uri="{FF2B5EF4-FFF2-40B4-BE49-F238E27FC236}">
                    <a16:creationId xmlns="" xmlns:a16="http://schemas.microsoft.com/office/drawing/2014/main" id="{AAA2D591-6CAC-4EAD-A595-16624ECF847F}"/>
                  </a:ext>
                </a:extLst>
              </p:cNvPr>
              <p:cNvSpPr/>
              <p:nvPr/>
            </p:nvSpPr>
            <p:spPr>
              <a:xfrm>
                <a:off x="323258" y="2119470"/>
                <a:ext cx="1760376" cy="1088425"/>
              </a:xfrm>
              <a:prstGeom prst="round2Same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6" name="Rectangle: Top Corners Rounded 265">
                <a:extLst>
                  <a:ext uri="{FF2B5EF4-FFF2-40B4-BE49-F238E27FC236}">
                    <a16:creationId xmlns="" xmlns:a16="http://schemas.microsoft.com/office/drawing/2014/main" id="{EC47504E-0738-4A40-A390-F303AF73671A}"/>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7" name="Freeform: Shape 266">
                <a:extLst>
                  <a:ext uri="{FF2B5EF4-FFF2-40B4-BE49-F238E27FC236}">
                    <a16:creationId xmlns="" xmlns:a16="http://schemas.microsoft.com/office/drawing/2014/main" id="{AA875B71-B863-4F6F-A1BA-05CF76F8768F}"/>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71" name="Block Arc 270">
                <a:extLst>
                  <a:ext uri="{FF2B5EF4-FFF2-40B4-BE49-F238E27FC236}">
                    <a16:creationId xmlns="" xmlns:a16="http://schemas.microsoft.com/office/drawing/2014/main" id="{62FB4F9A-AD82-4172-AF1D-906106D5245B}"/>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72" name="Oval 271">
                <a:extLst>
                  <a:ext uri="{FF2B5EF4-FFF2-40B4-BE49-F238E27FC236}">
                    <a16:creationId xmlns="" xmlns:a16="http://schemas.microsoft.com/office/drawing/2014/main" id="{E62389E1-B65B-4A06-A6CD-D16F4F2D665D}"/>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3" name="Rectangle 272">
                <a:extLst>
                  <a:ext uri="{FF2B5EF4-FFF2-40B4-BE49-F238E27FC236}">
                    <a16:creationId xmlns="" xmlns:a16="http://schemas.microsoft.com/office/drawing/2014/main" id="{820CC175-2147-44CD-89D9-9874FF67C130}"/>
                  </a:ext>
                </a:extLst>
              </p:cNvPr>
              <p:cNvSpPr/>
              <p:nvPr/>
            </p:nvSpPr>
            <p:spPr>
              <a:xfrm>
                <a:off x="636840" y="3795563"/>
                <a:ext cx="1133211" cy="3549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IZZA</a:t>
                </a:r>
              </a:p>
            </p:txBody>
          </p:sp>
          <p:sp>
            <p:nvSpPr>
              <p:cNvPr id="274" name="TextBox 273">
                <a:extLst>
                  <a:ext uri="{FF2B5EF4-FFF2-40B4-BE49-F238E27FC236}">
                    <a16:creationId xmlns="" xmlns:a16="http://schemas.microsoft.com/office/drawing/2014/main" id="{76012DBD-230D-4694-9EC3-EA12D59D769B}"/>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18</a:t>
                </a:r>
              </a:p>
            </p:txBody>
          </p:sp>
          <p:sp>
            <p:nvSpPr>
              <p:cNvPr id="279" name="Rectangle: Rounded Corners 278">
                <a:extLst>
                  <a:ext uri="{FF2B5EF4-FFF2-40B4-BE49-F238E27FC236}">
                    <a16:creationId xmlns="" xmlns:a16="http://schemas.microsoft.com/office/drawing/2014/main" id="{802DC7F2-D43A-4B58-8465-4D76557CEFD3}"/>
                  </a:ext>
                </a:extLst>
              </p:cNvPr>
              <p:cNvSpPr/>
              <p:nvPr/>
            </p:nvSpPr>
            <p:spPr>
              <a:xfrm rot="21335905">
                <a:off x="956232" y="-665818"/>
                <a:ext cx="262042" cy="275285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33" name="Picture 232">
              <a:extLst>
                <a:ext uri="{FF2B5EF4-FFF2-40B4-BE49-F238E27FC236}">
                  <a16:creationId xmlns="" xmlns:a16="http://schemas.microsoft.com/office/drawing/2014/main" id="{37ED8722-9C5F-4753-88F9-5C235B29E9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11783" b="15688"/>
            <a:stretch>
              <a:fillRect/>
            </a:stretch>
          </p:blipFill>
          <p:spPr bwMode="auto">
            <a:xfrm>
              <a:off x="6499714" y="3119184"/>
              <a:ext cx="865009" cy="896979"/>
            </a:xfrm>
            <a:custGeom>
              <a:avLst/>
              <a:gdLst>
                <a:gd name="connsiteX0" fmla="*/ 200651 w 865009"/>
                <a:gd name="connsiteY0" fmla="*/ 0 h 896979"/>
                <a:gd name="connsiteX1" fmla="*/ 797580 w 865009"/>
                <a:gd name="connsiteY1" fmla="*/ 0 h 896979"/>
                <a:gd name="connsiteX2" fmla="*/ 852043 w 865009"/>
                <a:gd name="connsiteY2" fmla="*/ 44936 h 896979"/>
                <a:gd name="connsiteX3" fmla="*/ 865009 w 865009"/>
                <a:gd name="connsiteY3" fmla="*/ 60652 h 896979"/>
                <a:gd name="connsiteX4" fmla="*/ 865009 w 865009"/>
                <a:gd name="connsiteY4" fmla="*/ 735077 h 896979"/>
                <a:gd name="connsiteX5" fmla="*/ 852043 w 865009"/>
                <a:gd name="connsiteY5" fmla="*/ 750792 h 896979"/>
                <a:gd name="connsiteX6" fmla="*/ 499115 w 865009"/>
                <a:gd name="connsiteY6" fmla="*/ 896979 h 896979"/>
                <a:gd name="connsiteX7" fmla="*/ 0 w 865009"/>
                <a:gd name="connsiteY7" fmla="*/ 397864 h 896979"/>
                <a:gd name="connsiteX8" fmla="*/ 146187 w 865009"/>
                <a:gd name="connsiteY8" fmla="*/ 44936 h 89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009" h="896979">
                  <a:moveTo>
                    <a:pt x="200651" y="0"/>
                  </a:moveTo>
                  <a:lnTo>
                    <a:pt x="797580" y="0"/>
                  </a:lnTo>
                  <a:lnTo>
                    <a:pt x="852043" y="44936"/>
                  </a:lnTo>
                  <a:lnTo>
                    <a:pt x="865009" y="60652"/>
                  </a:lnTo>
                  <a:lnTo>
                    <a:pt x="865009" y="735077"/>
                  </a:lnTo>
                  <a:lnTo>
                    <a:pt x="852043" y="750792"/>
                  </a:lnTo>
                  <a:cubicBezTo>
                    <a:pt x="761721" y="841114"/>
                    <a:pt x="636942" y="896979"/>
                    <a:pt x="499115" y="896979"/>
                  </a:cubicBezTo>
                  <a:cubicBezTo>
                    <a:pt x="223461" y="896979"/>
                    <a:pt x="0" y="673518"/>
                    <a:pt x="0" y="397864"/>
                  </a:cubicBezTo>
                  <a:cubicBezTo>
                    <a:pt x="0" y="260037"/>
                    <a:pt x="55865" y="135258"/>
                    <a:pt x="146187" y="44936"/>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80" name="Group 279">
            <a:extLst>
              <a:ext uri="{FF2B5EF4-FFF2-40B4-BE49-F238E27FC236}">
                <a16:creationId xmlns="" xmlns:a16="http://schemas.microsoft.com/office/drawing/2014/main" id="{9482B73F-5F29-4186-9DD2-30DD2F960EF2}"/>
              </a:ext>
            </a:extLst>
          </p:cNvPr>
          <p:cNvGrpSpPr/>
          <p:nvPr/>
        </p:nvGrpSpPr>
        <p:grpSpPr>
          <a:xfrm>
            <a:off x="8060293" y="-5858572"/>
            <a:ext cx="1762546" cy="5336823"/>
            <a:chOff x="8000900" y="-318746"/>
            <a:chExt cx="1762546" cy="5336823"/>
          </a:xfrm>
        </p:grpSpPr>
        <p:grpSp>
          <p:nvGrpSpPr>
            <p:cNvPr id="284" name="Group 283">
              <a:extLst>
                <a:ext uri="{FF2B5EF4-FFF2-40B4-BE49-F238E27FC236}">
                  <a16:creationId xmlns="" xmlns:a16="http://schemas.microsoft.com/office/drawing/2014/main" id="{C98F5C04-CE55-4E74-9496-44E28CD99D58}"/>
                </a:ext>
              </a:extLst>
            </p:cNvPr>
            <p:cNvGrpSpPr/>
            <p:nvPr/>
          </p:nvGrpSpPr>
          <p:grpSpPr>
            <a:xfrm>
              <a:off x="8000900" y="-318746"/>
              <a:ext cx="1762546" cy="5336823"/>
              <a:chOff x="323258" y="-672037"/>
              <a:chExt cx="1762546" cy="5336823"/>
            </a:xfrm>
          </p:grpSpPr>
          <p:sp>
            <p:nvSpPr>
              <p:cNvPr id="286" name="Rectangle: Rounded Corners 285">
                <a:extLst>
                  <a:ext uri="{FF2B5EF4-FFF2-40B4-BE49-F238E27FC236}">
                    <a16:creationId xmlns="" xmlns:a16="http://schemas.microsoft.com/office/drawing/2014/main" id="{FD10CAF6-6ACC-43F4-B9EB-1854198208EA}"/>
                  </a:ext>
                </a:extLst>
              </p:cNvPr>
              <p:cNvSpPr/>
              <p:nvPr/>
            </p:nvSpPr>
            <p:spPr>
              <a:xfrm rot="264095" flipH="1">
                <a:off x="1161058" y="-672037"/>
                <a:ext cx="262042" cy="275285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7" name="Rectangle: Top Corners Rounded 286">
                <a:extLst>
                  <a:ext uri="{FF2B5EF4-FFF2-40B4-BE49-F238E27FC236}">
                    <a16:creationId xmlns="" xmlns:a16="http://schemas.microsoft.com/office/drawing/2014/main" id="{E392E2BA-3B1D-4361-85E9-C724D6DC03EB}"/>
                  </a:ext>
                </a:extLst>
              </p:cNvPr>
              <p:cNvSpPr/>
              <p:nvPr/>
            </p:nvSpPr>
            <p:spPr>
              <a:xfrm>
                <a:off x="323258" y="2119470"/>
                <a:ext cx="1760376" cy="1088425"/>
              </a:xfrm>
              <a:prstGeom prst="round2Same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8" name="Rectangle: Top Corners Rounded 287">
                <a:extLst>
                  <a:ext uri="{FF2B5EF4-FFF2-40B4-BE49-F238E27FC236}">
                    <a16:creationId xmlns="" xmlns:a16="http://schemas.microsoft.com/office/drawing/2014/main" id="{B9D93D94-CAFE-4D97-BD13-FCE73D82F846}"/>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9" name="Freeform: Shape 288">
                <a:extLst>
                  <a:ext uri="{FF2B5EF4-FFF2-40B4-BE49-F238E27FC236}">
                    <a16:creationId xmlns="" xmlns:a16="http://schemas.microsoft.com/office/drawing/2014/main" id="{821B4E2D-879E-4EF6-9E4F-C0A84298EC4D}"/>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90" name="Block Arc 289">
                <a:extLst>
                  <a:ext uri="{FF2B5EF4-FFF2-40B4-BE49-F238E27FC236}">
                    <a16:creationId xmlns="" xmlns:a16="http://schemas.microsoft.com/office/drawing/2014/main" id="{B1EF2805-E187-493F-B2B0-3E44DD906EB2}"/>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91" name="Oval 290">
                <a:extLst>
                  <a:ext uri="{FF2B5EF4-FFF2-40B4-BE49-F238E27FC236}">
                    <a16:creationId xmlns="" xmlns:a16="http://schemas.microsoft.com/office/drawing/2014/main" id="{BC6C5C20-A0E5-4108-8FF9-9205CCFDEA76}"/>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92" name="Rectangle 291">
                <a:extLst>
                  <a:ext uri="{FF2B5EF4-FFF2-40B4-BE49-F238E27FC236}">
                    <a16:creationId xmlns="" xmlns:a16="http://schemas.microsoft.com/office/drawing/2014/main" id="{71F4F4B9-189C-4198-9E1B-969C26524E24}"/>
                  </a:ext>
                </a:extLst>
              </p:cNvPr>
              <p:cNvSpPr/>
              <p:nvPr/>
            </p:nvSpPr>
            <p:spPr>
              <a:xfrm>
                <a:off x="636840" y="3795563"/>
                <a:ext cx="1133211" cy="3549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MONICA</a:t>
                </a:r>
              </a:p>
            </p:txBody>
          </p:sp>
          <p:sp>
            <p:nvSpPr>
              <p:cNvPr id="293" name="TextBox 292">
                <a:extLst>
                  <a:ext uri="{FF2B5EF4-FFF2-40B4-BE49-F238E27FC236}">
                    <a16:creationId xmlns="" xmlns:a16="http://schemas.microsoft.com/office/drawing/2014/main" id="{09910C69-45A2-4065-B65D-77F68521FA6B}"/>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22</a:t>
                </a:r>
              </a:p>
            </p:txBody>
          </p:sp>
          <p:sp>
            <p:nvSpPr>
              <p:cNvPr id="294" name="Rectangle: Rounded Corners 293">
                <a:extLst>
                  <a:ext uri="{FF2B5EF4-FFF2-40B4-BE49-F238E27FC236}">
                    <a16:creationId xmlns="" xmlns:a16="http://schemas.microsoft.com/office/drawing/2014/main" id="{3B10E71B-C222-45D8-ADB1-984DFEBAFACE}"/>
                  </a:ext>
                </a:extLst>
              </p:cNvPr>
              <p:cNvSpPr/>
              <p:nvPr/>
            </p:nvSpPr>
            <p:spPr>
              <a:xfrm rot="21335905">
                <a:off x="956232" y="-665818"/>
                <a:ext cx="262042" cy="275285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85" name="Picture 284">
              <a:extLst>
                <a:ext uri="{FF2B5EF4-FFF2-40B4-BE49-F238E27FC236}">
                  <a16:creationId xmlns="" xmlns:a16="http://schemas.microsoft.com/office/drawing/2014/main" id="{2A7D433E-8F5C-41DA-9D65-D05CF3465B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b="17337"/>
            <a:stretch>
              <a:fillRect/>
            </a:stretch>
          </p:blipFill>
          <p:spPr bwMode="auto">
            <a:xfrm>
              <a:off x="8483512" y="3083225"/>
              <a:ext cx="750864" cy="931035"/>
            </a:xfrm>
            <a:custGeom>
              <a:avLst/>
              <a:gdLst>
                <a:gd name="connsiteX0" fmla="*/ 151730 w 750864"/>
                <a:gd name="connsiteY0" fmla="*/ 0 h 931035"/>
                <a:gd name="connsiteX1" fmla="*/ 643356 w 750864"/>
                <a:gd name="connsiteY1" fmla="*/ 0 h 931035"/>
                <a:gd name="connsiteX2" fmla="*/ 676603 w 750864"/>
                <a:gd name="connsiteY2" fmla="*/ 18046 h 931035"/>
                <a:gd name="connsiteX3" fmla="*/ 750471 w 750864"/>
                <a:gd name="connsiteY3" fmla="*/ 78992 h 931035"/>
                <a:gd name="connsiteX4" fmla="*/ 750864 w 750864"/>
                <a:gd name="connsiteY4" fmla="*/ 79469 h 931035"/>
                <a:gd name="connsiteX5" fmla="*/ 750864 w 750864"/>
                <a:gd name="connsiteY5" fmla="*/ 784371 h 931035"/>
                <a:gd name="connsiteX6" fmla="*/ 750471 w 750864"/>
                <a:gd name="connsiteY6" fmla="*/ 784848 h 931035"/>
                <a:gd name="connsiteX7" fmla="*/ 397543 w 750864"/>
                <a:gd name="connsiteY7" fmla="*/ 931035 h 931035"/>
                <a:gd name="connsiteX8" fmla="*/ 44616 w 750864"/>
                <a:gd name="connsiteY8" fmla="*/ 784848 h 931035"/>
                <a:gd name="connsiteX9" fmla="*/ 0 w 750864"/>
                <a:gd name="connsiteY9" fmla="*/ 730774 h 931035"/>
                <a:gd name="connsiteX10" fmla="*/ 0 w 750864"/>
                <a:gd name="connsiteY10" fmla="*/ 133067 h 931035"/>
                <a:gd name="connsiteX11" fmla="*/ 44616 w 750864"/>
                <a:gd name="connsiteY11" fmla="*/ 78992 h 931035"/>
                <a:gd name="connsiteX12" fmla="*/ 118483 w 750864"/>
                <a:gd name="connsiteY12" fmla="*/ 18046 h 93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0864" h="931035">
                  <a:moveTo>
                    <a:pt x="151730" y="0"/>
                  </a:moveTo>
                  <a:lnTo>
                    <a:pt x="643356" y="0"/>
                  </a:lnTo>
                  <a:lnTo>
                    <a:pt x="676603" y="18046"/>
                  </a:lnTo>
                  <a:cubicBezTo>
                    <a:pt x="703156" y="35985"/>
                    <a:pt x="727891" y="56412"/>
                    <a:pt x="750471" y="78992"/>
                  </a:cubicBezTo>
                  <a:lnTo>
                    <a:pt x="750864" y="79469"/>
                  </a:lnTo>
                  <a:lnTo>
                    <a:pt x="750864" y="784371"/>
                  </a:lnTo>
                  <a:lnTo>
                    <a:pt x="750471" y="784848"/>
                  </a:lnTo>
                  <a:cubicBezTo>
                    <a:pt x="660149" y="875170"/>
                    <a:pt x="535370" y="931035"/>
                    <a:pt x="397543" y="931035"/>
                  </a:cubicBezTo>
                  <a:cubicBezTo>
                    <a:pt x="259716" y="931035"/>
                    <a:pt x="134938" y="875170"/>
                    <a:pt x="44616" y="784848"/>
                  </a:cubicBezTo>
                  <a:lnTo>
                    <a:pt x="0" y="730774"/>
                  </a:lnTo>
                  <a:lnTo>
                    <a:pt x="0" y="133067"/>
                  </a:lnTo>
                  <a:lnTo>
                    <a:pt x="44616" y="78992"/>
                  </a:lnTo>
                  <a:cubicBezTo>
                    <a:pt x="67196" y="56412"/>
                    <a:pt x="91930" y="35985"/>
                    <a:pt x="118483" y="18046"/>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95" name="Group 294">
            <a:extLst>
              <a:ext uri="{FF2B5EF4-FFF2-40B4-BE49-F238E27FC236}">
                <a16:creationId xmlns="" xmlns:a16="http://schemas.microsoft.com/office/drawing/2014/main" id="{2B5A8AEE-FA85-4B40-A3ED-50FD9FB29E98}"/>
              </a:ext>
            </a:extLst>
          </p:cNvPr>
          <p:cNvGrpSpPr/>
          <p:nvPr/>
        </p:nvGrpSpPr>
        <p:grpSpPr>
          <a:xfrm>
            <a:off x="9938378" y="-5858572"/>
            <a:ext cx="1762546" cy="5336823"/>
            <a:chOff x="9878985" y="-318746"/>
            <a:chExt cx="1762546" cy="5336823"/>
          </a:xfrm>
        </p:grpSpPr>
        <p:grpSp>
          <p:nvGrpSpPr>
            <p:cNvPr id="296" name="Group 295">
              <a:extLst>
                <a:ext uri="{FF2B5EF4-FFF2-40B4-BE49-F238E27FC236}">
                  <a16:creationId xmlns="" xmlns:a16="http://schemas.microsoft.com/office/drawing/2014/main" id="{68A2EACD-A340-458D-A685-BB551977CC9B}"/>
                </a:ext>
              </a:extLst>
            </p:cNvPr>
            <p:cNvGrpSpPr/>
            <p:nvPr/>
          </p:nvGrpSpPr>
          <p:grpSpPr>
            <a:xfrm>
              <a:off x="9878985" y="-318746"/>
              <a:ext cx="1762546" cy="5336823"/>
              <a:chOff x="323258" y="-672037"/>
              <a:chExt cx="1762546" cy="5336823"/>
            </a:xfrm>
          </p:grpSpPr>
          <p:sp>
            <p:nvSpPr>
              <p:cNvPr id="298" name="Rectangle: Rounded Corners 297">
                <a:extLst>
                  <a:ext uri="{FF2B5EF4-FFF2-40B4-BE49-F238E27FC236}">
                    <a16:creationId xmlns="" xmlns:a16="http://schemas.microsoft.com/office/drawing/2014/main" id="{7110F3E8-0879-441D-B94A-C4E108597F9E}"/>
                  </a:ext>
                </a:extLst>
              </p:cNvPr>
              <p:cNvSpPr/>
              <p:nvPr/>
            </p:nvSpPr>
            <p:spPr>
              <a:xfrm rot="264095" flipH="1">
                <a:off x="1161058" y="-672037"/>
                <a:ext cx="262042" cy="27528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99" name="Rectangle: Top Corners Rounded 298">
                <a:extLst>
                  <a:ext uri="{FF2B5EF4-FFF2-40B4-BE49-F238E27FC236}">
                    <a16:creationId xmlns="" xmlns:a16="http://schemas.microsoft.com/office/drawing/2014/main" id="{E46A35BE-651C-4929-9AA7-5493CFFAE21E}"/>
                  </a:ext>
                </a:extLst>
              </p:cNvPr>
              <p:cNvSpPr/>
              <p:nvPr/>
            </p:nvSpPr>
            <p:spPr>
              <a:xfrm>
                <a:off x="323258" y="2119470"/>
                <a:ext cx="1760376" cy="1088425"/>
              </a:xfrm>
              <a:prstGeom prst="round2Same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00" name="Rectangle: Top Corners Rounded 299">
                <a:extLst>
                  <a:ext uri="{FF2B5EF4-FFF2-40B4-BE49-F238E27FC236}">
                    <a16:creationId xmlns="" xmlns:a16="http://schemas.microsoft.com/office/drawing/2014/main" id="{A027D359-3295-4FF5-B259-6564DEBA66D4}"/>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01" name="Freeform: Shape 300">
                <a:extLst>
                  <a:ext uri="{FF2B5EF4-FFF2-40B4-BE49-F238E27FC236}">
                    <a16:creationId xmlns="" xmlns:a16="http://schemas.microsoft.com/office/drawing/2014/main" id="{49C3A54E-A562-42A8-BA91-C1479FA67FA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302" name="Block Arc 301">
                <a:extLst>
                  <a:ext uri="{FF2B5EF4-FFF2-40B4-BE49-F238E27FC236}">
                    <a16:creationId xmlns="" xmlns:a16="http://schemas.microsoft.com/office/drawing/2014/main" id="{605EC201-83CA-402C-913E-75E18841897B}"/>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303" name="Oval 302">
                <a:extLst>
                  <a:ext uri="{FF2B5EF4-FFF2-40B4-BE49-F238E27FC236}">
                    <a16:creationId xmlns="" xmlns:a16="http://schemas.microsoft.com/office/drawing/2014/main" id="{76269063-EFFF-48A9-B23E-D06FB27F43E5}"/>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04" name="Rectangle 303">
                <a:extLst>
                  <a:ext uri="{FF2B5EF4-FFF2-40B4-BE49-F238E27FC236}">
                    <a16:creationId xmlns="" xmlns:a16="http://schemas.microsoft.com/office/drawing/2014/main" id="{89EF7A24-1094-43FC-AB73-C38C4A2CF8E9}"/>
                  </a:ext>
                </a:extLst>
              </p:cNvPr>
              <p:cNvSpPr/>
              <p:nvPr/>
            </p:nvSpPr>
            <p:spPr>
              <a:xfrm>
                <a:off x="636840" y="3795563"/>
                <a:ext cx="1133211" cy="354971"/>
              </a:xfrm>
              <a:prstGeom prst="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RIFDA</a:t>
                </a:r>
              </a:p>
            </p:txBody>
          </p:sp>
          <p:sp>
            <p:nvSpPr>
              <p:cNvPr id="305" name="TextBox 304">
                <a:extLst>
                  <a:ext uri="{FF2B5EF4-FFF2-40B4-BE49-F238E27FC236}">
                    <a16:creationId xmlns="" xmlns:a16="http://schemas.microsoft.com/office/drawing/2014/main" id="{3A92FA1B-D9C4-4CE2-9F61-AB1EED43587E}"/>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32</a:t>
                </a:r>
              </a:p>
            </p:txBody>
          </p:sp>
          <p:sp>
            <p:nvSpPr>
              <p:cNvPr id="306" name="Rectangle: Rounded Corners 305">
                <a:extLst>
                  <a:ext uri="{FF2B5EF4-FFF2-40B4-BE49-F238E27FC236}">
                    <a16:creationId xmlns="" xmlns:a16="http://schemas.microsoft.com/office/drawing/2014/main" id="{6423BA89-5906-453A-907C-55737BAB8C2D}"/>
                  </a:ext>
                </a:extLst>
              </p:cNvPr>
              <p:cNvSpPr/>
              <p:nvPr/>
            </p:nvSpPr>
            <p:spPr>
              <a:xfrm rot="21335905">
                <a:off x="956232" y="-665818"/>
                <a:ext cx="262042" cy="2752855"/>
              </a:xfrm>
              <a:prstGeom prst="round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97" name="Picture 296">
              <a:extLst>
                <a:ext uri="{FF2B5EF4-FFF2-40B4-BE49-F238E27FC236}">
                  <a16:creationId xmlns="" xmlns:a16="http://schemas.microsoft.com/office/drawing/2014/main" id="{A46EFF9C-1CA0-405E-99BA-4EB30C9924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b="29652"/>
            <a:stretch>
              <a:fillRect/>
            </a:stretch>
          </p:blipFill>
          <p:spPr bwMode="auto">
            <a:xfrm>
              <a:off x="10311950" y="3083232"/>
              <a:ext cx="882293" cy="931019"/>
            </a:xfrm>
            <a:custGeom>
              <a:avLst/>
              <a:gdLst>
                <a:gd name="connsiteX0" fmla="*/ 214911 w 882293"/>
                <a:gd name="connsiteY0" fmla="*/ 0 h 931019"/>
                <a:gd name="connsiteX1" fmla="*/ 706596 w 882293"/>
                <a:gd name="connsiteY1" fmla="*/ 0 h 931019"/>
                <a:gd name="connsiteX2" fmla="*/ 739813 w 882293"/>
                <a:gd name="connsiteY2" fmla="*/ 18030 h 931019"/>
                <a:gd name="connsiteX3" fmla="*/ 874627 w 882293"/>
                <a:gd name="connsiteY3" fmla="*/ 152844 h 931019"/>
                <a:gd name="connsiteX4" fmla="*/ 882293 w 882293"/>
                <a:gd name="connsiteY4" fmla="*/ 166967 h 931019"/>
                <a:gd name="connsiteX5" fmla="*/ 882293 w 882293"/>
                <a:gd name="connsiteY5" fmla="*/ 696841 h 931019"/>
                <a:gd name="connsiteX6" fmla="*/ 874627 w 882293"/>
                <a:gd name="connsiteY6" fmla="*/ 710964 h 931019"/>
                <a:gd name="connsiteX7" fmla="*/ 460753 w 882293"/>
                <a:gd name="connsiteY7" fmla="*/ 931019 h 931019"/>
                <a:gd name="connsiteX8" fmla="*/ 861 w 882293"/>
                <a:gd name="connsiteY8" fmla="*/ 626182 h 931019"/>
                <a:gd name="connsiteX9" fmla="*/ 0 w 882293"/>
                <a:gd name="connsiteY9" fmla="*/ 623409 h 931019"/>
                <a:gd name="connsiteX10" fmla="*/ 0 w 882293"/>
                <a:gd name="connsiteY10" fmla="*/ 240399 h 931019"/>
                <a:gd name="connsiteX11" fmla="*/ 861 w 882293"/>
                <a:gd name="connsiteY11" fmla="*/ 237626 h 931019"/>
                <a:gd name="connsiteX12" fmla="*/ 181693 w 882293"/>
                <a:gd name="connsiteY12" fmla="*/ 18030 h 93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293" h="931019">
                  <a:moveTo>
                    <a:pt x="214911" y="0"/>
                  </a:moveTo>
                  <a:lnTo>
                    <a:pt x="706596" y="0"/>
                  </a:lnTo>
                  <a:lnTo>
                    <a:pt x="739813" y="18030"/>
                  </a:lnTo>
                  <a:cubicBezTo>
                    <a:pt x="792920" y="53908"/>
                    <a:pt x="838750" y="99738"/>
                    <a:pt x="874627" y="152844"/>
                  </a:cubicBezTo>
                  <a:lnTo>
                    <a:pt x="882293" y="166967"/>
                  </a:lnTo>
                  <a:lnTo>
                    <a:pt x="882293" y="696841"/>
                  </a:lnTo>
                  <a:lnTo>
                    <a:pt x="874627" y="710964"/>
                  </a:lnTo>
                  <a:cubicBezTo>
                    <a:pt x="784933" y="843730"/>
                    <a:pt x="633037" y="931019"/>
                    <a:pt x="460753" y="931019"/>
                  </a:cubicBezTo>
                  <a:cubicBezTo>
                    <a:pt x="254013" y="931019"/>
                    <a:pt x="76631" y="805322"/>
                    <a:pt x="861" y="626182"/>
                  </a:cubicBezTo>
                  <a:lnTo>
                    <a:pt x="0" y="623409"/>
                  </a:lnTo>
                  <a:lnTo>
                    <a:pt x="0" y="240399"/>
                  </a:lnTo>
                  <a:lnTo>
                    <a:pt x="861" y="237626"/>
                  </a:lnTo>
                  <a:cubicBezTo>
                    <a:pt x="38746" y="148056"/>
                    <a:pt x="102034" y="71847"/>
                    <a:pt x="181693" y="18030"/>
                  </a:cubicBezTo>
                  <a:close/>
                </a:path>
              </a:pathLst>
            </a:cu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14154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35"/>
                                        </p:tgtEl>
                                        <p:attrNameLst>
                                          <p:attrName>style.visibility</p:attrName>
                                        </p:attrNameLst>
                                      </p:cBhvr>
                                      <p:to>
                                        <p:strVal val="visible"/>
                                      </p:to>
                                    </p:set>
                                    <p:anim calcmode="lin" valueType="num">
                                      <p:cBhvr additive="base">
                                        <p:cTn id="7" dur="1250" fill="hold"/>
                                        <p:tgtEl>
                                          <p:spTgt spid="1035"/>
                                        </p:tgtEl>
                                        <p:attrNameLst>
                                          <p:attrName>ppt_x</p:attrName>
                                        </p:attrNameLst>
                                      </p:cBhvr>
                                      <p:tavLst>
                                        <p:tav tm="0">
                                          <p:val>
                                            <p:strVal val="1+#ppt_w/2"/>
                                          </p:val>
                                        </p:tav>
                                        <p:tav tm="100000">
                                          <p:val>
                                            <p:strVal val="#ppt_x"/>
                                          </p:val>
                                        </p:tav>
                                      </p:tavLst>
                                    </p:anim>
                                    <p:anim calcmode="lin" valueType="num">
                                      <p:cBhvr additive="base">
                                        <p:cTn id="8" dur="1250" fill="hold"/>
                                        <p:tgtEl>
                                          <p:spTgt spid="1035"/>
                                        </p:tgtEl>
                                        <p:attrNameLst>
                                          <p:attrName>ppt_y</p:attrName>
                                        </p:attrNameLst>
                                      </p:cBhvr>
                                      <p:tavLst>
                                        <p:tav tm="0">
                                          <p:val>
                                            <p:strVal val="#ppt_y"/>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97"/>
                                        </p:tgtEl>
                                        <p:attrNameLst>
                                          <p:attrName>style.visibility</p:attrName>
                                        </p:attrNameLst>
                                      </p:cBhvr>
                                      <p:to>
                                        <p:strVal val="visibl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247"/>
                                        </p:tgtEl>
                                        <p:attrNameLst>
                                          <p:attrName>style.color</p:attrName>
                                        </p:attrNameLst>
                                      </p:cBhvr>
                                      <p:to>
                                        <a:srgbClr val="FFC000"/>
                                      </p:to>
                                    </p:animClr>
                                    <p:animClr clrSpc="rgb" dir="cw">
                                      <p:cBhvr>
                                        <p:cTn id="22" dur="250" autoRev="1" fill="remove"/>
                                        <p:tgtEl>
                                          <p:spTgt spid="247"/>
                                        </p:tgtEl>
                                        <p:attrNameLst>
                                          <p:attrName>fillcolor</p:attrName>
                                        </p:attrNameLst>
                                      </p:cBhvr>
                                      <p:to>
                                        <a:srgbClr val="FFC000"/>
                                      </p:to>
                                    </p:animClr>
                                    <p:set>
                                      <p:cBhvr>
                                        <p:cTn id="23" dur="250" autoRev="1" fill="remove"/>
                                        <p:tgtEl>
                                          <p:spTgt spid="247"/>
                                        </p:tgtEl>
                                        <p:attrNameLst>
                                          <p:attrName>fill.type</p:attrName>
                                        </p:attrNameLst>
                                      </p:cBhvr>
                                      <p:to>
                                        <p:strVal val="solid"/>
                                      </p:to>
                                    </p:set>
                                    <p:set>
                                      <p:cBhvr>
                                        <p:cTn id="24" dur="250" autoRev="1" fill="remove"/>
                                        <p:tgtEl>
                                          <p:spTgt spid="247"/>
                                        </p:tgtEl>
                                        <p:attrNameLst>
                                          <p:attrName>fill.on</p:attrName>
                                        </p:attrNameLst>
                                      </p:cBhvr>
                                      <p:to>
                                        <p:strVal val="true"/>
                                      </p:to>
                                    </p:set>
                                  </p:childTnLst>
                                </p:cTn>
                              </p:par>
                              <p:par>
                                <p:cTn id="25" presetID="27" presetClass="emph" presetSubtype="0" fill="remove" grpId="0" nodeType="withEffect">
                                  <p:stCondLst>
                                    <p:cond delay="550"/>
                                  </p:stCondLst>
                                  <p:childTnLst>
                                    <p:animClr clrSpc="rgb" dir="cw">
                                      <p:cBhvr override="childStyle">
                                        <p:cTn id="26" dur="250" autoRev="1" fill="remove"/>
                                        <p:tgtEl>
                                          <p:spTgt spid="261"/>
                                        </p:tgtEl>
                                        <p:attrNameLst>
                                          <p:attrName>style.color</p:attrName>
                                        </p:attrNameLst>
                                      </p:cBhvr>
                                      <p:to>
                                        <a:srgbClr val="FFC000"/>
                                      </p:to>
                                    </p:animClr>
                                    <p:animClr clrSpc="rgb" dir="cw">
                                      <p:cBhvr>
                                        <p:cTn id="27" dur="250" autoRev="1" fill="remove"/>
                                        <p:tgtEl>
                                          <p:spTgt spid="261"/>
                                        </p:tgtEl>
                                        <p:attrNameLst>
                                          <p:attrName>fillcolor</p:attrName>
                                        </p:attrNameLst>
                                      </p:cBhvr>
                                      <p:to>
                                        <a:srgbClr val="FFC000"/>
                                      </p:to>
                                    </p:animClr>
                                    <p:set>
                                      <p:cBhvr>
                                        <p:cTn id="28" dur="250" autoRev="1" fill="remove"/>
                                        <p:tgtEl>
                                          <p:spTgt spid="261"/>
                                        </p:tgtEl>
                                        <p:attrNameLst>
                                          <p:attrName>fill.type</p:attrName>
                                        </p:attrNameLst>
                                      </p:cBhvr>
                                      <p:to>
                                        <p:strVal val="solid"/>
                                      </p:to>
                                    </p:set>
                                    <p:set>
                                      <p:cBhvr>
                                        <p:cTn id="29" dur="250" autoRev="1" fill="remove"/>
                                        <p:tgtEl>
                                          <p:spTgt spid="261"/>
                                        </p:tgtEl>
                                        <p:attrNameLst>
                                          <p:attrName>fill.on</p:attrName>
                                        </p:attrNameLst>
                                      </p:cBhvr>
                                      <p:to>
                                        <p:strVal val="true"/>
                                      </p:to>
                                    </p:set>
                                  </p:childTnLst>
                                </p:cTn>
                              </p:par>
                              <p:par>
                                <p:cTn id="30" presetID="27" presetClass="emph" presetSubtype="0" fill="remove" grpId="0" nodeType="withEffect">
                                  <p:stCondLst>
                                    <p:cond delay="1050"/>
                                  </p:stCondLst>
                                  <p:childTnLst>
                                    <p:animClr clrSpc="rgb" dir="cw">
                                      <p:cBhvr override="childStyle">
                                        <p:cTn id="31" dur="250" autoRev="1" fill="remove"/>
                                        <p:tgtEl>
                                          <p:spTgt spid="227"/>
                                        </p:tgtEl>
                                        <p:attrNameLst>
                                          <p:attrName>style.color</p:attrName>
                                        </p:attrNameLst>
                                      </p:cBhvr>
                                      <p:to>
                                        <a:srgbClr val="FFC000"/>
                                      </p:to>
                                    </p:animClr>
                                    <p:animClr clrSpc="rgb" dir="cw">
                                      <p:cBhvr>
                                        <p:cTn id="32" dur="250" autoRev="1" fill="remove"/>
                                        <p:tgtEl>
                                          <p:spTgt spid="227"/>
                                        </p:tgtEl>
                                        <p:attrNameLst>
                                          <p:attrName>fillcolor</p:attrName>
                                        </p:attrNameLst>
                                      </p:cBhvr>
                                      <p:to>
                                        <a:srgbClr val="FFC000"/>
                                      </p:to>
                                    </p:animClr>
                                    <p:set>
                                      <p:cBhvr>
                                        <p:cTn id="33" dur="250" autoRev="1" fill="remove"/>
                                        <p:tgtEl>
                                          <p:spTgt spid="227"/>
                                        </p:tgtEl>
                                        <p:attrNameLst>
                                          <p:attrName>fill.type</p:attrName>
                                        </p:attrNameLst>
                                      </p:cBhvr>
                                      <p:to>
                                        <p:strVal val="solid"/>
                                      </p:to>
                                    </p:set>
                                    <p:set>
                                      <p:cBhvr>
                                        <p:cTn id="34" dur="250" autoRev="1" fill="remove"/>
                                        <p:tgtEl>
                                          <p:spTgt spid="227"/>
                                        </p:tgtEl>
                                        <p:attrNameLst>
                                          <p:attrName>fill.on</p:attrName>
                                        </p:attrNameLst>
                                      </p:cBhvr>
                                      <p:to>
                                        <p:strVal val="true"/>
                                      </p:to>
                                    </p:set>
                                  </p:childTnLst>
                                </p:cTn>
                              </p:par>
                              <p:par>
                                <p:cTn id="35" presetID="27" presetClass="emph" presetSubtype="0" fill="remove" grpId="0" nodeType="withEffect">
                                  <p:stCondLst>
                                    <p:cond delay="350"/>
                                  </p:stCondLst>
                                  <p:childTnLst>
                                    <p:animClr clrSpc="rgb" dir="cw">
                                      <p:cBhvr override="childStyle">
                                        <p:cTn id="36" dur="250" autoRev="1" fill="remove"/>
                                        <p:tgtEl>
                                          <p:spTgt spid="240"/>
                                        </p:tgtEl>
                                        <p:attrNameLst>
                                          <p:attrName>style.color</p:attrName>
                                        </p:attrNameLst>
                                      </p:cBhvr>
                                      <p:to>
                                        <a:srgbClr val="FFC000"/>
                                      </p:to>
                                    </p:animClr>
                                    <p:animClr clrSpc="rgb" dir="cw">
                                      <p:cBhvr>
                                        <p:cTn id="37" dur="250" autoRev="1" fill="remove"/>
                                        <p:tgtEl>
                                          <p:spTgt spid="240"/>
                                        </p:tgtEl>
                                        <p:attrNameLst>
                                          <p:attrName>fillcolor</p:attrName>
                                        </p:attrNameLst>
                                      </p:cBhvr>
                                      <p:to>
                                        <a:srgbClr val="FFC000"/>
                                      </p:to>
                                    </p:animClr>
                                    <p:set>
                                      <p:cBhvr>
                                        <p:cTn id="38" dur="250" autoRev="1" fill="remove"/>
                                        <p:tgtEl>
                                          <p:spTgt spid="240"/>
                                        </p:tgtEl>
                                        <p:attrNameLst>
                                          <p:attrName>fill.type</p:attrName>
                                        </p:attrNameLst>
                                      </p:cBhvr>
                                      <p:to>
                                        <p:strVal val="solid"/>
                                      </p:to>
                                    </p:set>
                                    <p:set>
                                      <p:cBhvr>
                                        <p:cTn id="39" dur="250" autoRev="1" fill="remove"/>
                                        <p:tgtEl>
                                          <p:spTgt spid="240"/>
                                        </p:tgtEl>
                                        <p:attrNameLst>
                                          <p:attrName>fill.on</p:attrName>
                                        </p:attrNameLst>
                                      </p:cBhvr>
                                      <p:to>
                                        <p:strVal val="true"/>
                                      </p:to>
                                    </p:set>
                                  </p:childTnLst>
                                </p:cTn>
                              </p:par>
                              <p:par>
                                <p:cTn id="40" presetID="27" presetClass="emph" presetSubtype="0" fill="remove" grpId="0" nodeType="withEffect">
                                  <p:stCondLst>
                                    <p:cond delay="1550"/>
                                  </p:stCondLst>
                                  <p:childTnLst>
                                    <p:animClr clrSpc="rgb" dir="cw">
                                      <p:cBhvr override="childStyle">
                                        <p:cTn id="41" dur="250" autoRev="1" fill="remove"/>
                                        <p:tgtEl>
                                          <p:spTgt spid="255"/>
                                        </p:tgtEl>
                                        <p:attrNameLst>
                                          <p:attrName>style.color</p:attrName>
                                        </p:attrNameLst>
                                      </p:cBhvr>
                                      <p:to>
                                        <a:srgbClr val="FFC000"/>
                                      </p:to>
                                    </p:animClr>
                                    <p:animClr clrSpc="rgb" dir="cw">
                                      <p:cBhvr>
                                        <p:cTn id="42" dur="250" autoRev="1" fill="remove"/>
                                        <p:tgtEl>
                                          <p:spTgt spid="255"/>
                                        </p:tgtEl>
                                        <p:attrNameLst>
                                          <p:attrName>fillcolor</p:attrName>
                                        </p:attrNameLst>
                                      </p:cBhvr>
                                      <p:to>
                                        <a:srgbClr val="FFC000"/>
                                      </p:to>
                                    </p:animClr>
                                    <p:set>
                                      <p:cBhvr>
                                        <p:cTn id="43" dur="250" autoRev="1" fill="remove"/>
                                        <p:tgtEl>
                                          <p:spTgt spid="255"/>
                                        </p:tgtEl>
                                        <p:attrNameLst>
                                          <p:attrName>fill.type</p:attrName>
                                        </p:attrNameLst>
                                      </p:cBhvr>
                                      <p:to>
                                        <p:strVal val="solid"/>
                                      </p:to>
                                    </p:set>
                                    <p:set>
                                      <p:cBhvr>
                                        <p:cTn id="44" dur="250" autoRev="1" fill="remove"/>
                                        <p:tgtEl>
                                          <p:spTgt spid="255"/>
                                        </p:tgtEl>
                                        <p:attrNameLst>
                                          <p:attrName>fill.on</p:attrName>
                                        </p:attrNameLst>
                                      </p:cBhvr>
                                      <p:to>
                                        <p:strVal val="true"/>
                                      </p:to>
                                    </p:set>
                                  </p:childTnLst>
                                </p:cTn>
                              </p:par>
                              <p:par>
                                <p:cTn id="45" presetID="27" presetClass="emph" presetSubtype="0" fill="remove" grpId="0" nodeType="withEffect">
                                  <p:stCondLst>
                                    <p:cond delay="750"/>
                                  </p:stCondLst>
                                  <p:childTnLst>
                                    <p:animClr clrSpc="rgb" dir="cw">
                                      <p:cBhvr override="childStyle">
                                        <p:cTn id="46" dur="250" autoRev="1" fill="remove"/>
                                        <p:tgtEl>
                                          <p:spTgt spid="203"/>
                                        </p:tgtEl>
                                        <p:attrNameLst>
                                          <p:attrName>style.color</p:attrName>
                                        </p:attrNameLst>
                                      </p:cBhvr>
                                      <p:to>
                                        <a:srgbClr val="FFC000"/>
                                      </p:to>
                                    </p:animClr>
                                    <p:animClr clrSpc="rgb" dir="cw">
                                      <p:cBhvr>
                                        <p:cTn id="47" dur="250" autoRev="1" fill="remove"/>
                                        <p:tgtEl>
                                          <p:spTgt spid="203"/>
                                        </p:tgtEl>
                                        <p:attrNameLst>
                                          <p:attrName>fillcolor</p:attrName>
                                        </p:attrNameLst>
                                      </p:cBhvr>
                                      <p:to>
                                        <a:srgbClr val="FFC000"/>
                                      </p:to>
                                    </p:animClr>
                                    <p:set>
                                      <p:cBhvr>
                                        <p:cTn id="48" dur="250" autoRev="1" fill="remove"/>
                                        <p:tgtEl>
                                          <p:spTgt spid="203"/>
                                        </p:tgtEl>
                                        <p:attrNameLst>
                                          <p:attrName>fill.type</p:attrName>
                                        </p:attrNameLst>
                                      </p:cBhvr>
                                      <p:to>
                                        <p:strVal val="solid"/>
                                      </p:to>
                                    </p:set>
                                    <p:set>
                                      <p:cBhvr>
                                        <p:cTn id="49" dur="250" autoRev="1" fill="remove"/>
                                        <p:tgtEl>
                                          <p:spTgt spid="203"/>
                                        </p:tgtEl>
                                        <p:attrNameLst>
                                          <p:attrName>fill.on</p:attrName>
                                        </p:attrNameLst>
                                      </p:cBhvr>
                                      <p:to>
                                        <p:strVal val="true"/>
                                      </p:to>
                                    </p:set>
                                  </p:childTnLst>
                                </p:cTn>
                              </p:par>
                              <p:par>
                                <p:cTn id="50" presetID="27" presetClass="emph" presetSubtype="0" fill="remove" grpId="0" nodeType="withEffect">
                                  <p:stCondLst>
                                    <p:cond delay="1250"/>
                                  </p:stCondLst>
                                  <p:childTnLst>
                                    <p:animClr clrSpc="rgb" dir="cw">
                                      <p:cBhvr override="childStyle">
                                        <p:cTn id="51" dur="250" autoRev="1" fill="remove"/>
                                        <p:tgtEl>
                                          <p:spTgt spid="270"/>
                                        </p:tgtEl>
                                        <p:attrNameLst>
                                          <p:attrName>style.color</p:attrName>
                                        </p:attrNameLst>
                                      </p:cBhvr>
                                      <p:to>
                                        <a:srgbClr val="FFC000"/>
                                      </p:to>
                                    </p:animClr>
                                    <p:animClr clrSpc="rgb" dir="cw">
                                      <p:cBhvr>
                                        <p:cTn id="52" dur="250" autoRev="1" fill="remove"/>
                                        <p:tgtEl>
                                          <p:spTgt spid="270"/>
                                        </p:tgtEl>
                                        <p:attrNameLst>
                                          <p:attrName>fillcolor</p:attrName>
                                        </p:attrNameLst>
                                      </p:cBhvr>
                                      <p:to>
                                        <a:srgbClr val="FFC000"/>
                                      </p:to>
                                    </p:animClr>
                                    <p:set>
                                      <p:cBhvr>
                                        <p:cTn id="53" dur="250" autoRev="1" fill="remove"/>
                                        <p:tgtEl>
                                          <p:spTgt spid="270"/>
                                        </p:tgtEl>
                                        <p:attrNameLst>
                                          <p:attrName>fill.type</p:attrName>
                                        </p:attrNameLst>
                                      </p:cBhvr>
                                      <p:to>
                                        <p:strVal val="solid"/>
                                      </p:to>
                                    </p:set>
                                    <p:set>
                                      <p:cBhvr>
                                        <p:cTn id="54" dur="250" autoRev="1" fill="remove"/>
                                        <p:tgtEl>
                                          <p:spTgt spid="270"/>
                                        </p:tgtEl>
                                        <p:attrNameLst>
                                          <p:attrName>fill.on</p:attrName>
                                        </p:attrNameLst>
                                      </p:cBhvr>
                                      <p:to>
                                        <p:strVal val="true"/>
                                      </p:to>
                                    </p:set>
                                  </p:childTnLst>
                                </p:cTn>
                              </p:par>
                              <p:par>
                                <p:cTn id="55" presetID="2" presetClass="entr" presetSubtype="1" fill="hold" nodeType="withEffect">
                                  <p:stCondLst>
                                    <p:cond delay="0"/>
                                  </p:stCondLst>
                                  <p:childTnLst>
                                    <p:set>
                                      <p:cBhvr>
                                        <p:cTn id="56" dur="1" fill="hold">
                                          <p:stCondLst>
                                            <p:cond delay="0"/>
                                          </p:stCondLst>
                                        </p:cTn>
                                        <p:tgtEl>
                                          <p:spTgt spid="154"/>
                                        </p:tgtEl>
                                        <p:attrNameLst>
                                          <p:attrName>style.visibility</p:attrName>
                                        </p:attrNameLst>
                                      </p:cBhvr>
                                      <p:to>
                                        <p:strVal val="visible"/>
                                      </p:to>
                                    </p:set>
                                    <p:anim calcmode="lin" valueType="num">
                                      <p:cBhvr additive="base">
                                        <p:cTn id="57" dur="1000" fill="hold"/>
                                        <p:tgtEl>
                                          <p:spTgt spid="154"/>
                                        </p:tgtEl>
                                        <p:attrNameLst>
                                          <p:attrName>ppt_x</p:attrName>
                                        </p:attrNameLst>
                                      </p:cBhvr>
                                      <p:tavLst>
                                        <p:tav tm="0">
                                          <p:val>
                                            <p:strVal val="#ppt_x"/>
                                          </p:val>
                                        </p:tav>
                                        <p:tav tm="100000">
                                          <p:val>
                                            <p:strVal val="#ppt_x"/>
                                          </p:val>
                                        </p:tav>
                                      </p:tavLst>
                                    </p:anim>
                                    <p:anim calcmode="lin" valueType="num">
                                      <p:cBhvr additive="base">
                                        <p:cTn id="58" dur="1000" fill="hold"/>
                                        <p:tgtEl>
                                          <p:spTgt spid="154"/>
                                        </p:tgtEl>
                                        <p:attrNameLst>
                                          <p:attrName>ppt_y</p:attrName>
                                        </p:attrNameLst>
                                      </p:cBhvr>
                                      <p:tavLst>
                                        <p:tav tm="0">
                                          <p:val>
                                            <p:strVal val="0-#ppt_h/2"/>
                                          </p:val>
                                        </p:tav>
                                        <p:tav tm="100000">
                                          <p:val>
                                            <p:strVal val="#ppt_y"/>
                                          </p:val>
                                        </p:tav>
                                      </p:tavLst>
                                    </p:anim>
                                  </p:childTnLst>
                                </p:cTn>
                              </p:par>
                              <p:par>
                                <p:cTn id="59" presetID="2" presetClass="entr" presetSubtype="1" fill="hold" nodeType="withEffect">
                                  <p:stCondLst>
                                    <p:cond delay="250"/>
                                  </p:stCondLst>
                                  <p:childTnLst>
                                    <p:set>
                                      <p:cBhvr>
                                        <p:cTn id="60" dur="1" fill="hold">
                                          <p:stCondLst>
                                            <p:cond delay="0"/>
                                          </p:stCondLst>
                                        </p:cTn>
                                        <p:tgtEl>
                                          <p:spTgt spid="182"/>
                                        </p:tgtEl>
                                        <p:attrNameLst>
                                          <p:attrName>style.visibility</p:attrName>
                                        </p:attrNameLst>
                                      </p:cBhvr>
                                      <p:to>
                                        <p:strVal val="visible"/>
                                      </p:to>
                                    </p:set>
                                    <p:anim calcmode="lin" valueType="num">
                                      <p:cBhvr additive="base">
                                        <p:cTn id="61" dur="1000" fill="hold"/>
                                        <p:tgtEl>
                                          <p:spTgt spid="182"/>
                                        </p:tgtEl>
                                        <p:attrNameLst>
                                          <p:attrName>ppt_x</p:attrName>
                                        </p:attrNameLst>
                                      </p:cBhvr>
                                      <p:tavLst>
                                        <p:tav tm="0">
                                          <p:val>
                                            <p:strVal val="#ppt_x"/>
                                          </p:val>
                                        </p:tav>
                                        <p:tav tm="100000">
                                          <p:val>
                                            <p:strVal val="#ppt_x"/>
                                          </p:val>
                                        </p:tav>
                                      </p:tavLst>
                                    </p:anim>
                                    <p:anim calcmode="lin" valueType="num">
                                      <p:cBhvr additive="base">
                                        <p:cTn id="62" dur="1000" fill="hold"/>
                                        <p:tgtEl>
                                          <p:spTgt spid="182"/>
                                        </p:tgtEl>
                                        <p:attrNameLst>
                                          <p:attrName>ppt_y</p:attrName>
                                        </p:attrNameLst>
                                      </p:cBhvr>
                                      <p:tavLst>
                                        <p:tav tm="0">
                                          <p:val>
                                            <p:strVal val="0-#ppt_h/2"/>
                                          </p:val>
                                        </p:tav>
                                        <p:tav tm="100000">
                                          <p:val>
                                            <p:strVal val="#ppt_y"/>
                                          </p:val>
                                        </p:tav>
                                      </p:tavLst>
                                    </p:anim>
                                  </p:childTnLst>
                                </p:cTn>
                              </p:par>
                              <p:par>
                                <p:cTn id="63" presetID="2" presetClass="entr" presetSubtype="1" fill="hold" nodeType="withEffect">
                                  <p:stCondLst>
                                    <p:cond delay="500"/>
                                  </p:stCondLst>
                                  <p:childTnLst>
                                    <p:set>
                                      <p:cBhvr>
                                        <p:cTn id="64" dur="1" fill="hold">
                                          <p:stCondLst>
                                            <p:cond delay="0"/>
                                          </p:stCondLst>
                                        </p:cTn>
                                        <p:tgtEl>
                                          <p:spTgt spid="198"/>
                                        </p:tgtEl>
                                        <p:attrNameLst>
                                          <p:attrName>style.visibility</p:attrName>
                                        </p:attrNameLst>
                                      </p:cBhvr>
                                      <p:to>
                                        <p:strVal val="visible"/>
                                      </p:to>
                                    </p:set>
                                    <p:anim calcmode="lin" valueType="num">
                                      <p:cBhvr additive="base">
                                        <p:cTn id="65" dur="1000" fill="hold"/>
                                        <p:tgtEl>
                                          <p:spTgt spid="198"/>
                                        </p:tgtEl>
                                        <p:attrNameLst>
                                          <p:attrName>ppt_x</p:attrName>
                                        </p:attrNameLst>
                                      </p:cBhvr>
                                      <p:tavLst>
                                        <p:tav tm="0">
                                          <p:val>
                                            <p:strVal val="#ppt_x"/>
                                          </p:val>
                                        </p:tav>
                                        <p:tav tm="100000">
                                          <p:val>
                                            <p:strVal val="#ppt_x"/>
                                          </p:val>
                                        </p:tav>
                                      </p:tavLst>
                                    </p:anim>
                                    <p:anim calcmode="lin" valueType="num">
                                      <p:cBhvr additive="base">
                                        <p:cTn id="66" dur="1000" fill="hold"/>
                                        <p:tgtEl>
                                          <p:spTgt spid="198"/>
                                        </p:tgtEl>
                                        <p:attrNameLst>
                                          <p:attrName>ppt_y</p:attrName>
                                        </p:attrNameLst>
                                      </p:cBhvr>
                                      <p:tavLst>
                                        <p:tav tm="0">
                                          <p:val>
                                            <p:strVal val="0-#ppt_h/2"/>
                                          </p:val>
                                        </p:tav>
                                        <p:tav tm="100000">
                                          <p:val>
                                            <p:strVal val="#ppt_y"/>
                                          </p:val>
                                        </p:tav>
                                      </p:tavLst>
                                    </p:anim>
                                  </p:childTnLst>
                                </p:cTn>
                              </p:par>
                              <p:par>
                                <p:cTn id="67" presetID="2" presetClass="entr" presetSubtype="1" fill="hold" nodeType="withEffect">
                                  <p:stCondLst>
                                    <p:cond delay="750"/>
                                  </p:stCondLst>
                                  <p:childTnLst>
                                    <p:set>
                                      <p:cBhvr>
                                        <p:cTn id="68" dur="1" fill="hold">
                                          <p:stCondLst>
                                            <p:cond delay="0"/>
                                          </p:stCondLst>
                                        </p:cTn>
                                        <p:tgtEl>
                                          <p:spTgt spid="212"/>
                                        </p:tgtEl>
                                        <p:attrNameLst>
                                          <p:attrName>style.visibility</p:attrName>
                                        </p:attrNameLst>
                                      </p:cBhvr>
                                      <p:to>
                                        <p:strVal val="visible"/>
                                      </p:to>
                                    </p:set>
                                    <p:anim calcmode="lin" valueType="num">
                                      <p:cBhvr additive="base">
                                        <p:cTn id="69" dur="1000" fill="hold"/>
                                        <p:tgtEl>
                                          <p:spTgt spid="212"/>
                                        </p:tgtEl>
                                        <p:attrNameLst>
                                          <p:attrName>ppt_x</p:attrName>
                                        </p:attrNameLst>
                                      </p:cBhvr>
                                      <p:tavLst>
                                        <p:tav tm="0">
                                          <p:val>
                                            <p:strVal val="#ppt_x"/>
                                          </p:val>
                                        </p:tav>
                                        <p:tav tm="100000">
                                          <p:val>
                                            <p:strVal val="#ppt_x"/>
                                          </p:val>
                                        </p:tav>
                                      </p:tavLst>
                                    </p:anim>
                                    <p:anim calcmode="lin" valueType="num">
                                      <p:cBhvr additive="base">
                                        <p:cTn id="70" dur="1000" fill="hold"/>
                                        <p:tgtEl>
                                          <p:spTgt spid="212"/>
                                        </p:tgtEl>
                                        <p:attrNameLst>
                                          <p:attrName>ppt_y</p:attrName>
                                        </p:attrNameLst>
                                      </p:cBhvr>
                                      <p:tavLst>
                                        <p:tav tm="0">
                                          <p:val>
                                            <p:strVal val="0-#ppt_h/2"/>
                                          </p:val>
                                        </p:tav>
                                        <p:tav tm="100000">
                                          <p:val>
                                            <p:strVal val="#ppt_y"/>
                                          </p:val>
                                        </p:tav>
                                      </p:tavLst>
                                    </p:anim>
                                  </p:childTnLst>
                                </p:cTn>
                              </p:par>
                              <p:par>
                                <p:cTn id="71" presetID="2" presetClass="entr" presetSubtype="1" fill="hold" nodeType="withEffect">
                                  <p:stCondLst>
                                    <p:cond delay="1000"/>
                                  </p:stCondLst>
                                  <p:childTnLst>
                                    <p:set>
                                      <p:cBhvr>
                                        <p:cTn id="72" dur="1" fill="hold">
                                          <p:stCondLst>
                                            <p:cond delay="0"/>
                                          </p:stCondLst>
                                        </p:cTn>
                                        <p:tgtEl>
                                          <p:spTgt spid="280"/>
                                        </p:tgtEl>
                                        <p:attrNameLst>
                                          <p:attrName>style.visibility</p:attrName>
                                        </p:attrNameLst>
                                      </p:cBhvr>
                                      <p:to>
                                        <p:strVal val="visible"/>
                                      </p:to>
                                    </p:set>
                                    <p:anim calcmode="lin" valueType="num">
                                      <p:cBhvr additive="base">
                                        <p:cTn id="73" dur="1000" fill="hold"/>
                                        <p:tgtEl>
                                          <p:spTgt spid="280"/>
                                        </p:tgtEl>
                                        <p:attrNameLst>
                                          <p:attrName>ppt_x</p:attrName>
                                        </p:attrNameLst>
                                      </p:cBhvr>
                                      <p:tavLst>
                                        <p:tav tm="0">
                                          <p:val>
                                            <p:strVal val="#ppt_x"/>
                                          </p:val>
                                        </p:tav>
                                        <p:tav tm="100000">
                                          <p:val>
                                            <p:strVal val="#ppt_x"/>
                                          </p:val>
                                        </p:tav>
                                      </p:tavLst>
                                    </p:anim>
                                    <p:anim calcmode="lin" valueType="num">
                                      <p:cBhvr additive="base">
                                        <p:cTn id="74" dur="1000" fill="hold"/>
                                        <p:tgtEl>
                                          <p:spTgt spid="280"/>
                                        </p:tgtEl>
                                        <p:attrNameLst>
                                          <p:attrName>ppt_y</p:attrName>
                                        </p:attrNameLst>
                                      </p:cBhvr>
                                      <p:tavLst>
                                        <p:tav tm="0">
                                          <p:val>
                                            <p:strVal val="0-#ppt_h/2"/>
                                          </p:val>
                                        </p:tav>
                                        <p:tav tm="100000">
                                          <p:val>
                                            <p:strVal val="#ppt_y"/>
                                          </p:val>
                                        </p:tav>
                                      </p:tavLst>
                                    </p:anim>
                                  </p:childTnLst>
                                </p:cTn>
                              </p:par>
                              <p:par>
                                <p:cTn id="75" presetID="2" presetClass="entr" presetSubtype="1" fill="hold" nodeType="withEffect">
                                  <p:stCondLst>
                                    <p:cond delay="1250"/>
                                  </p:stCondLst>
                                  <p:childTnLst>
                                    <p:set>
                                      <p:cBhvr>
                                        <p:cTn id="76" dur="1" fill="hold">
                                          <p:stCondLst>
                                            <p:cond delay="0"/>
                                          </p:stCondLst>
                                        </p:cTn>
                                        <p:tgtEl>
                                          <p:spTgt spid="295"/>
                                        </p:tgtEl>
                                        <p:attrNameLst>
                                          <p:attrName>style.visibility</p:attrName>
                                        </p:attrNameLst>
                                      </p:cBhvr>
                                      <p:to>
                                        <p:strVal val="visible"/>
                                      </p:to>
                                    </p:set>
                                    <p:anim calcmode="lin" valueType="num">
                                      <p:cBhvr additive="base">
                                        <p:cTn id="77" dur="1000" fill="hold"/>
                                        <p:tgtEl>
                                          <p:spTgt spid="295"/>
                                        </p:tgtEl>
                                        <p:attrNameLst>
                                          <p:attrName>ppt_x</p:attrName>
                                        </p:attrNameLst>
                                      </p:cBhvr>
                                      <p:tavLst>
                                        <p:tav tm="0">
                                          <p:val>
                                            <p:strVal val="#ppt_x"/>
                                          </p:val>
                                        </p:tav>
                                        <p:tav tm="100000">
                                          <p:val>
                                            <p:strVal val="#ppt_x"/>
                                          </p:val>
                                        </p:tav>
                                      </p:tavLst>
                                    </p:anim>
                                    <p:anim calcmode="lin" valueType="num">
                                      <p:cBhvr additive="base">
                                        <p:cTn id="78" dur="1000" fill="hold"/>
                                        <p:tgtEl>
                                          <p:spTgt spid="29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animBg="1"/>
      <p:bldP spid="197" grpId="0"/>
      <p:bldP spid="203" grpId="0" animBg="1"/>
      <p:bldP spid="227" grpId="0" animBg="1"/>
      <p:bldP spid="240" grpId="0" animBg="1"/>
      <p:bldP spid="247" grpId="0" animBg="1"/>
      <p:bldP spid="255" grpId="0" animBg="1"/>
      <p:bldP spid="261" grpId="0" animBg="1"/>
      <p:bldP spid="2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CC2A76D6-37D1-4E2B-BEA4-450CD4291667}"/>
              </a:ext>
            </a:extLst>
          </p:cNvPr>
          <p:cNvSpPr/>
          <p:nvPr/>
        </p:nvSpPr>
        <p:spPr>
          <a:xfrm>
            <a:off x="-1802" y="1"/>
            <a:ext cx="12230282" cy="6877681"/>
          </a:xfrm>
          <a:custGeom>
            <a:avLst/>
            <a:gdLst>
              <a:gd name="connsiteX0" fmla="*/ 0 w 5173792"/>
              <a:gd name="connsiteY0" fmla="*/ 0 h 6845024"/>
              <a:gd name="connsiteX1" fmla="*/ 5173792 w 5173792"/>
              <a:gd name="connsiteY1" fmla="*/ 0 h 6845024"/>
              <a:gd name="connsiteX2" fmla="*/ 2458916 w 5173792"/>
              <a:gd name="connsiteY2" fmla="*/ 6845024 h 6845024"/>
              <a:gd name="connsiteX3" fmla="*/ 0 w 5173792"/>
              <a:gd name="connsiteY3" fmla="*/ 6845024 h 6845024"/>
              <a:gd name="connsiteX0" fmla="*/ 0 w 5173792"/>
              <a:gd name="connsiteY0" fmla="*/ 0 h 6877681"/>
              <a:gd name="connsiteX1" fmla="*/ 5173792 w 5173792"/>
              <a:gd name="connsiteY1" fmla="*/ 0 h 6877681"/>
              <a:gd name="connsiteX2" fmla="*/ 5156073 w 5173792"/>
              <a:gd name="connsiteY2" fmla="*/ 6877681 h 6877681"/>
              <a:gd name="connsiteX3" fmla="*/ 0 w 5173792"/>
              <a:gd name="connsiteY3" fmla="*/ 6845024 h 6877681"/>
              <a:gd name="connsiteX4" fmla="*/ 0 w 5173792"/>
              <a:gd name="connsiteY4" fmla="*/ 0 h 6877681"/>
              <a:gd name="connsiteX0" fmla="*/ 0 w 5189270"/>
              <a:gd name="connsiteY0" fmla="*/ 0 h 6877681"/>
              <a:gd name="connsiteX1" fmla="*/ 5173792 w 5189270"/>
              <a:gd name="connsiteY1" fmla="*/ 0 h 6877681"/>
              <a:gd name="connsiteX2" fmla="*/ 5188404 w 5189270"/>
              <a:gd name="connsiteY2" fmla="*/ 6877681 h 6877681"/>
              <a:gd name="connsiteX3" fmla="*/ 0 w 5189270"/>
              <a:gd name="connsiteY3" fmla="*/ 6845024 h 6877681"/>
              <a:gd name="connsiteX4" fmla="*/ 0 w 5189270"/>
              <a:gd name="connsiteY4" fmla="*/ 0 h 68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70" h="6877681">
                <a:moveTo>
                  <a:pt x="0" y="0"/>
                </a:moveTo>
                <a:lnTo>
                  <a:pt x="5173792" y="0"/>
                </a:lnTo>
                <a:cubicBezTo>
                  <a:pt x="5167886" y="2292560"/>
                  <a:pt x="5194310" y="4585121"/>
                  <a:pt x="5188404" y="6877681"/>
                </a:cubicBezTo>
                <a:lnTo>
                  <a:pt x="0" y="6845024"/>
                </a:lnTo>
                <a:lnTo>
                  <a:pt x="0" y="0"/>
                </a:lnTo>
                <a:close/>
              </a:path>
            </a:pathLst>
          </a:cu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035" name="Rectangle 1034">
            <a:extLst>
              <a:ext uri="{FF2B5EF4-FFF2-40B4-BE49-F238E27FC236}">
                <a16:creationId xmlns="" xmlns:a16="http://schemas.microsoft.com/office/drawing/2014/main" id="{5EF7B7DE-8F4C-49CD-AAC2-97CB8F1F47D0}"/>
              </a:ext>
            </a:extLst>
          </p:cNvPr>
          <p:cNvSpPr/>
          <p:nvPr/>
        </p:nvSpPr>
        <p:spPr>
          <a:xfrm>
            <a:off x="6096000" y="1703439"/>
            <a:ext cx="6132480" cy="3451122"/>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3" name="Trapezoid 2">
            <a:extLst>
              <a:ext uri="{FF2B5EF4-FFF2-40B4-BE49-F238E27FC236}">
                <a16:creationId xmlns="" xmlns:a16="http://schemas.microsoft.com/office/drawing/2014/main" id="{0D83986E-DF71-4041-9A99-314B5F8B8DDB}"/>
              </a:ext>
            </a:extLst>
          </p:cNvPr>
          <p:cNvSpPr/>
          <p:nvPr/>
        </p:nvSpPr>
        <p:spPr>
          <a:xfrm rot="5400000">
            <a:off x="-391742" y="370259"/>
            <a:ext cx="6877681" cy="6097805"/>
          </a:xfrm>
          <a:prstGeom prst="trapezoid">
            <a:avLst>
              <a:gd name="adj" fmla="val 28123"/>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7" name="TextBox 196">
            <a:extLst>
              <a:ext uri="{FF2B5EF4-FFF2-40B4-BE49-F238E27FC236}">
                <a16:creationId xmlns="" xmlns:a16="http://schemas.microsoft.com/office/drawing/2014/main" id="{1B179B88-B2A5-42F6-8B6F-F47A158EC025}"/>
              </a:ext>
            </a:extLst>
          </p:cNvPr>
          <p:cNvSpPr txBox="1"/>
          <p:nvPr/>
        </p:nvSpPr>
        <p:spPr>
          <a:xfrm>
            <a:off x="539780" y="609597"/>
            <a:ext cx="5187173" cy="5619128"/>
          </a:xfrm>
          <a:prstGeom prst="rect">
            <a:avLst/>
          </a:prstGeom>
          <a:noFill/>
        </p:spPr>
        <p:txBody>
          <a:bodyPr wrap="square" rtlCol="0">
            <a:prstTxWarp prst="textFadeRight">
              <a:avLst>
                <a:gd name="adj" fmla="val 24505"/>
              </a:avLst>
            </a:prstTxWarp>
            <a:spAutoFit/>
          </a:bodyPr>
          <a:lstStyle/>
          <a:p>
            <a:pPr algn="ctr"/>
            <a:r>
              <a:rPr lang="en-US" sz="8000">
                <a:solidFill>
                  <a:prstClr val="white"/>
                </a:solidFill>
                <a:latin typeface="Bebas Neue" panose="020B0606020202050201" pitchFamily="34" charset="0"/>
              </a:rPr>
              <a:t>Nội dung</a:t>
            </a:r>
            <a:endParaRPr lang="id-ID" sz="8000" dirty="0">
              <a:solidFill>
                <a:prstClr val="white"/>
              </a:solidFill>
              <a:latin typeface="Bebas Neue" panose="020B0606020202050201" pitchFamily="34" charset="0"/>
            </a:endParaRPr>
          </a:p>
        </p:txBody>
      </p:sp>
      <p:sp>
        <p:nvSpPr>
          <p:cNvPr id="85" name="Rectangle: Rounded Corners 84">
            <a:extLst>
              <a:ext uri="{FF2B5EF4-FFF2-40B4-BE49-F238E27FC236}">
                <a16:creationId xmlns="" xmlns:a16="http://schemas.microsoft.com/office/drawing/2014/main" id="{693BA85B-95D1-4EC6-AF0E-42BB54219779}"/>
              </a:ext>
            </a:extLst>
          </p:cNvPr>
          <p:cNvSpPr/>
          <p:nvPr/>
        </p:nvSpPr>
        <p:spPr>
          <a:xfrm>
            <a:off x="6726835" y="2774535"/>
            <a:ext cx="4621834" cy="546320"/>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2. Đặc tả yêu cầu bài toán</a:t>
            </a:r>
            <a:endParaRPr lang="id-ID" sz="3200" dirty="0">
              <a:solidFill>
                <a:prstClr val="white"/>
              </a:solidFill>
            </a:endParaRPr>
          </a:p>
        </p:txBody>
      </p:sp>
      <p:sp>
        <p:nvSpPr>
          <p:cNvPr id="86" name="Rectangle: Rounded Corners 85">
            <a:extLst>
              <a:ext uri="{FF2B5EF4-FFF2-40B4-BE49-F238E27FC236}">
                <a16:creationId xmlns="" xmlns:a16="http://schemas.microsoft.com/office/drawing/2014/main" id="{99BCA58F-0F45-4E3C-892E-804E4D957D8C}"/>
              </a:ext>
            </a:extLst>
          </p:cNvPr>
          <p:cNvSpPr/>
          <p:nvPr/>
        </p:nvSpPr>
        <p:spPr>
          <a:xfrm>
            <a:off x="6726835" y="3561115"/>
            <a:ext cx="4621834"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3. Phân tích yêu cầu</a:t>
            </a:r>
            <a:endParaRPr lang="id-ID" sz="3200" dirty="0">
              <a:solidFill>
                <a:prstClr val="white"/>
              </a:solidFill>
            </a:endParaRPr>
          </a:p>
        </p:txBody>
      </p:sp>
      <p:sp>
        <p:nvSpPr>
          <p:cNvPr id="92" name="Rectangle: Rounded Corners 91">
            <a:extLst>
              <a:ext uri="{FF2B5EF4-FFF2-40B4-BE49-F238E27FC236}">
                <a16:creationId xmlns="" xmlns:a16="http://schemas.microsoft.com/office/drawing/2014/main" id="{6E4DF938-A5B5-4A5A-9EE5-0863C48A9593}"/>
              </a:ext>
            </a:extLst>
          </p:cNvPr>
          <p:cNvSpPr/>
          <p:nvPr/>
        </p:nvSpPr>
        <p:spPr>
          <a:xfrm>
            <a:off x="6726835" y="4347695"/>
            <a:ext cx="4621834"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4. Thiết kế giao diện</a:t>
            </a:r>
            <a:endParaRPr lang="id-ID" sz="3200" dirty="0">
              <a:solidFill>
                <a:prstClr val="white"/>
              </a:solidFill>
            </a:endParaRPr>
          </a:p>
        </p:txBody>
      </p:sp>
      <p:sp>
        <p:nvSpPr>
          <p:cNvPr id="6" name="Rectangle: Rounded Corners 5">
            <a:extLst>
              <a:ext uri="{FF2B5EF4-FFF2-40B4-BE49-F238E27FC236}">
                <a16:creationId xmlns="" xmlns:a16="http://schemas.microsoft.com/office/drawing/2014/main" id="{D11630C4-35B3-4A62-B843-CEC8B8E41F5F}"/>
              </a:ext>
            </a:extLst>
          </p:cNvPr>
          <p:cNvSpPr/>
          <p:nvPr/>
        </p:nvSpPr>
        <p:spPr>
          <a:xfrm>
            <a:off x="6726835" y="1987953"/>
            <a:ext cx="4621834" cy="546320"/>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solidFill>
                <a:prstClr val="white"/>
              </a:solidFill>
              <a:latin typeface="Bebas Neue" panose="020B0606020202050201" pitchFamily="34" charset="0"/>
            </a:endParaRPr>
          </a:p>
        </p:txBody>
      </p:sp>
      <p:sp>
        <p:nvSpPr>
          <p:cNvPr id="91" name="Rectangle: Rounded Corners 90">
            <a:extLst>
              <a:ext uri="{FF2B5EF4-FFF2-40B4-BE49-F238E27FC236}">
                <a16:creationId xmlns="" xmlns:a16="http://schemas.microsoft.com/office/drawing/2014/main" id="{1DDCD3E0-11C5-4A73-86C0-BC731AAD134E}"/>
              </a:ext>
            </a:extLst>
          </p:cNvPr>
          <p:cNvSpPr/>
          <p:nvPr/>
        </p:nvSpPr>
        <p:spPr>
          <a:xfrm>
            <a:off x="6726835" y="1994389"/>
            <a:ext cx="4621834" cy="572148"/>
          </a:xfrm>
          <a:prstGeom prst="roundRect">
            <a:avLst>
              <a:gd name="adj" fmla="val 324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1. Khảo sát bài toán</a:t>
            </a:r>
            <a:endParaRPr lang="id-ID" sz="3200" dirty="0">
              <a:solidFill>
                <a:prstClr val="white"/>
              </a:solidFill>
            </a:endParaRPr>
          </a:p>
        </p:txBody>
      </p:sp>
    </p:spTree>
    <p:extLst>
      <p:ext uri="{BB962C8B-B14F-4D97-AF65-F5344CB8AC3E}">
        <p14:creationId xmlns:p14="http://schemas.microsoft.com/office/powerpoint/2010/main" val="3228181141"/>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1+#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800" fill="hold"/>
                                        <p:tgtEl>
                                          <p:spTgt spid="91"/>
                                        </p:tgtEl>
                                        <p:attrNameLst>
                                          <p:attrName>ppt_x</p:attrName>
                                        </p:attrNameLst>
                                      </p:cBhvr>
                                      <p:tavLst>
                                        <p:tav tm="0">
                                          <p:val>
                                            <p:strVal val="1+#ppt_w/2"/>
                                          </p:val>
                                        </p:tav>
                                        <p:tav tm="100000">
                                          <p:val>
                                            <p:strVal val="#ppt_x"/>
                                          </p:val>
                                        </p:tav>
                                      </p:tavLst>
                                    </p:anim>
                                    <p:anim calcmode="lin" valueType="num">
                                      <p:cBhvr additive="base">
                                        <p:cTn id="12" dur="800" fill="hold"/>
                                        <p:tgtEl>
                                          <p:spTgt spid="9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750" fill="hold"/>
                                        <p:tgtEl>
                                          <p:spTgt spid="85"/>
                                        </p:tgtEl>
                                        <p:attrNameLst>
                                          <p:attrName>ppt_x</p:attrName>
                                        </p:attrNameLst>
                                      </p:cBhvr>
                                      <p:tavLst>
                                        <p:tav tm="0">
                                          <p:val>
                                            <p:strVal val="1+#ppt_w/2"/>
                                          </p:val>
                                        </p:tav>
                                        <p:tav tm="100000">
                                          <p:val>
                                            <p:strVal val="#ppt_x"/>
                                          </p:val>
                                        </p:tav>
                                      </p:tavLst>
                                    </p:anim>
                                    <p:anim calcmode="lin" valueType="num">
                                      <p:cBhvr additive="base">
                                        <p:cTn id="16" dur="750" fill="hold"/>
                                        <p:tgtEl>
                                          <p:spTgt spid="8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750" fill="hold"/>
                                        <p:tgtEl>
                                          <p:spTgt spid="86"/>
                                        </p:tgtEl>
                                        <p:attrNameLst>
                                          <p:attrName>ppt_x</p:attrName>
                                        </p:attrNameLst>
                                      </p:cBhvr>
                                      <p:tavLst>
                                        <p:tav tm="0">
                                          <p:val>
                                            <p:strVal val="1+#ppt_w/2"/>
                                          </p:val>
                                        </p:tav>
                                        <p:tav tm="100000">
                                          <p:val>
                                            <p:strVal val="#ppt_x"/>
                                          </p:val>
                                        </p:tav>
                                      </p:tavLst>
                                    </p:anim>
                                    <p:anim calcmode="lin" valueType="num">
                                      <p:cBhvr additive="base">
                                        <p:cTn id="20" dur="750" fill="hold"/>
                                        <p:tgtEl>
                                          <p:spTgt spid="8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50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750" fill="hold"/>
                                        <p:tgtEl>
                                          <p:spTgt spid="92"/>
                                        </p:tgtEl>
                                        <p:attrNameLst>
                                          <p:attrName>ppt_x</p:attrName>
                                        </p:attrNameLst>
                                      </p:cBhvr>
                                      <p:tavLst>
                                        <p:tav tm="0">
                                          <p:val>
                                            <p:strVal val="1+#ppt_w/2"/>
                                          </p:val>
                                        </p:tav>
                                        <p:tav tm="100000">
                                          <p:val>
                                            <p:strVal val="#ppt_x"/>
                                          </p:val>
                                        </p:tav>
                                      </p:tavLst>
                                    </p:anim>
                                    <p:anim calcmode="lin" valueType="num">
                                      <p:cBhvr additive="base">
                                        <p:cTn id="24" dur="75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92" grpId="0" animBg="1"/>
      <p:bldP spid="6" grpId="0" animBg="1"/>
      <p:bldP spid="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B6DD645E-D5E4-4AF6-A4F4-5E3710DD6885}"/>
              </a:ext>
            </a:extLst>
          </p:cNvPr>
          <p:cNvSpPr/>
          <p:nvPr/>
        </p:nvSpPr>
        <p:spPr>
          <a:xfrm>
            <a:off x="3621314" y="856344"/>
            <a:ext cx="5036458" cy="3120570"/>
          </a:xfrm>
          <a:prstGeom prst="roundRect">
            <a:avLst>
              <a:gd name="adj" fmla="val 8295"/>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solidFill>
                  <a:prstClr val="white"/>
                </a:solidFill>
                <a:latin typeface="Bebas Neue" panose="020B0606020202050201" pitchFamily="34" charset="0"/>
              </a:rPr>
              <a:t>Khảo sát bài toán</a:t>
            </a:r>
            <a:endParaRPr lang="id-ID" sz="4800" dirty="0">
              <a:solidFill>
                <a:prstClr val="white"/>
              </a:solidFill>
              <a:latin typeface="Bebas Neue" panose="020B0606020202050201" pitchFamily="34" charset="0"/>
            </a:endParaRPr>
          </a:p>
        </p:txBody>
      </p:sp>
      <p:sp>
        <p:nvSpPr>
          <p:cNvPr id="3" name="Rectangle: Rounded Corners 2">
            <a:extLst>
              <a:ext uri="{FF2B5EF4-FFF2-40B4-BE49-F238E27FC236}">
                <a16:creationId xmlns="" xmlns:a16="http://schemas.microsoft.com/office/drawing/2014/main" id="{96E29929-3AB2-4EE5-8D35-C773EEA32565}"/>
              </a:ext>
            </a:extLst>
          </p:cNvPr>
          <p:cNvSpPr/>
          <p:nvPr/>
        </p:nvSpPr>
        <p:spPr>
          <a:xfrm>
            <a:off x="3621315"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Rectangle: Rounded Corners 3">
            <a:extLst>
              <a:ext uri="{FF2B5EF4-FFF2-40B4-BE49-F238E27FC236}">
                <a16:creationId xmlns="" xmlns:a16="http://schemas.microsoft.com/office/drawing/2014/main" id="{1063AD3F-64BE-48B4-88E7-E0A87482FD33}"/>
              </a:ext>
            </a:extLst>
          </p:cNvPr>
          <p:cNvSpPr/>
          <p:nvPr/>
        </p:nvSpPr>
        <p:spPr>
          <a:xfrm>
            <a:off x="4042228"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 name="Rectangle: Rounded Corners 4">
            <a:extLst>
              <a:ext uri="{FF2B5EF4-FFF2-40B4-BE49-F238E27FC236}">
                <a16:creationId xmlns="" xmlns:a16="http://schemas.microsoft.com/office/drawing/2014/main" id="{B13E41B6-1266-46E2-8592-DD43255DC716}"/>
              </a:ext>
            </a:extLst>
          </p:cNvPr>
          <p:cNvSpPr/>
          <p:nvPr/>
        </p:nvSpPr>
        <p:spPr>
          <a:xfrm>
            <a:off x="4463141"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 name="Rectangle: Rounded Corners 5">
            <a:extLst>
              <a:ext uri="{FF2B5EF4-FFF2-40B4-BE49-F238E27FC236}">
                <a16:creationId xmlns="" xmlns:a16="http://schemas.microsoft.com/office/drawing/2014/main" id="{92E6F298-3742-4B37-8E47-AB893D73693A}"/>
              </a:ext>
            </a:extLst>
          </p:cNvPr>
          <p:cNvSpPr/>
          <p:nvPr/>
        </p:nvSpPr>
        <p:spPr>
          <a:xfrm>
            <a:off x="4884054"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Rectangle: Rounded Corners 6">
            <a:extLst>
              <a:ext uri="{FF2B5EF4-FFF2-40B4-BE49-F238E27FC236}">
                <a16:creationId xmlns="" xmlns:a16="http://schemas.microsoft.com/office/drawing/2014/main" id="{15E9079E-A164-420B-A74A-2DD4D3189014}"/>
              </a:ext>
            </a:extLst>
          </p:cNvPr>
          <p:cNvSpPr/>
          <p:nvPr/>
        </p:nvSpPr>
        <p:spPr>
          <a:xfrm>
            <a:off x="5304967"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 name="Rectangle: Rounded Corners 7">
            <a:extLst>
              <a:ext uri="{FF2B5EF4-FFF2-40B4-BE49-F238E27FC236}">
                <a16:creationId xmlns="" xmlns:a16="http://schemas.microsoft.com/office/drawing/2014/main" id="{429F9936-A587-4CB0-8450-919D74BC8881}"/>
              </a:ext>
            </a:extLst>
          </p:cNvPr>
          <p:cNvSpPr/>
          <p:nvPr/>
        </p:nvSpPr>
        <p:spPr>
          <a:xfrm>
            <a:off x="5725881"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Rectangle: Rounded Corners 8">
            <a:extLst>
              <a:ext uri="{FF2B5EF4-FFF2-40B4-BE49-F238E27FC236}">
                <a16:creationId xmlns="" xmlns:a16="http://schemas.microsoft.com/office/drawing/2014/main" id="{0A11FFA3-E73D-46C5-8541-8A648B63FA49}"/>
              </a:ext>
            </a:extLst>
          </p:cNvPr>
          <p:cNvSpPr/>
          <p:nvPr/>
        </p:nvSpPr>
        <p:spPr>
          <a:xfrm>
            <a:off x="6146793"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Rectangle: Rounded Corners 9">
            <a:extLst>
              <a:ext uri="{FF2B5EF4-FFF2-40B4-BE49-F238E27FC236}">
                <a16:creationId xmlns="" xmlns:a16="http://schemas.microsoft.com/office/drawing/2014/main" id="{A486AA86-9731-47B9-9BFB-392C397FA700}"/>
              </a:ext>
            </a:extLst>
          </p:cNvPr>
          <p:cNvSpPr/>
          <p:nvPr/>
        </p:nvSpPr>
        <p:spPr>
          <a:xfrm>
            <a:off x="6567706"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1" name="Rectangle: Rounded Corners 10">
            <a:extLst>
              <a:ext uri="{FF2B5EF4-FFF2-40B4-BE49-F238E27FC236}">
                <a16:creationId xmlns="" xmlns:a16="http://schemas.microsoft.com/office/drawing/2014/main" id="{4827B963-1C1F-4FD4-9198-B0A1FA66E2D9}"/>
              </a:ext>
            </a:extLst>
          </p:cNvPr>
          <p:cNvSpPr/>
          <p:nvPr/>
        </p:nvSpPr>
        <p:spPr>
          <a:xfrm>
            <a:off x="6988619"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Rectangle: Rounded Corners 11">
            <a:extLst>
              <a:ext uri="{FF2B5EF4-FFF2-40B4-BE49-F238E27FC236}">
                <a16:creationId xmlns="" xmlns:a16="http://schemas.microsoft.com/office/drawing/2014/main" id="{F1953B36-37A4-4AAE-BC7A-11E493885874}"/>
              </a:ext>
            </a:extLst>
          </p:cNvPr>
          <p:cNvSpPr/>
          <p:nvPr/>
        </p:nvSpPr>
        <p:spPr>
          <a:xfrm>
            <a:off x="7409533"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Rectangle: Rounded Corners 12">
            <a:extLst>
              <a:ext uri="{FF2B5EF4-FFF2-40B4-BE49-F238E27FC236}">
                <a16:creationId xmlns="" xmlns:a16="http://schemas.microsoft.com/office/drawing/2014/main" id="{2D90799F-68D0-4BC2-9E86-8C5C80883ABE}"/>
              </a:ext>
            </a:extLst>
          </p:cNvPr>
          <p:cNvSpPr/>
          <p:nvPr/>
        </p:nvSpPr>
        <p:spPr>
          <a:xfrm>
            <a:off x="7830445"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Rectangle: Rounded Corners 13">
            <a:extLst>
              <a:ext uri="{FF2B5EF4-FFF2-40B4-BE49-F238E27FC236}">
                <a16:creationId xmlns="" xmlns:a16="http://schemas.microsoft.com/office/drawing/2014/main" id="{AA9ED878-36C4-41CF-B4F0-A1C86D9B9C67}"/>
              </a:ext>
            </a:extLst>
          </p:cNvPr>
          <p:cNvSpPr/>
          <p:nvPr/>
        </p:nvSpPr>
        <p:spPr>
          <a:xfrm>
            <a:off x="8251358"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Rectangle: Rounded Corners 14">
            <a:extLst>
              <a:ext uri="{FF2B5EF4-FFF2-40B4-BE49-F238E27FC236}">
                <a16:creationId xmlns="" xmlns:a16="http://schemas.microsoft.com/office/drawing/2014/main" id="{E70CCF75-953C-47E5-957A-C4851E73C3BC}"/>
              </a:ext>
            </a:extLst>
          </p:cNvPr>
          <p:cNvSpPr/>
          <p:nvPr/>
        </p:nvSpPr>
        <p:spPr>
          <a:xfrm>
            <a:off x="3621316" y="4876798"/>
            <a:ext cx="60234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15">
            <a:extLst>
              <a:ext uri="{FF2B5EF4-FFF2-40B4-BE49-F238E27FC236}">
                <a16:creationId xmlns="" xmlns:a16="http://schemas.microsoft.com/office/drawing/2014/main" id="{8238CD5E-656F-438A-B8BB-2828C971209E}"/>
              </a:ext>
            </a:extLst>
          </p:cNvPr>
          <p:cNvSpPr/>
          <p:nvPr/>
        </p:nvSpPr>
        <p:spPr>
          <a:xfrm>
            <a:off x="4281712"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16">
            <a:extLst>
              <a:ext uri="{FF2B5EF4-FFF2-40B4-BE49-F238E27FC236}">
                <a16:creationId xmlns="" xmlns:a16="http://schemas.microsoft.com/office/drawing/2014/main" id="{DBFC7A1D-287E-4F01-9473-11104BC56DAC}"/>
              </a:ext>
            </a:extLst>
          </p:cNvPr>
          <p:cNvSpPr/>
          <p:nvPr/>
        </p:nvSpPr>
        <p:spPr>
          <a:xfrm>
            <a:off x="4702625"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 name="Rectangle: Rounded Corners 17">
            <a:extLst>
              <a:ext uri="{FF2B5EF4-FFF2-40B4-BE49-F238E27FC236}">
                <a16:creationId xmlns="" xmlns:a16="http://schemas.microsoft.com/office/drawing/2014/main" id="{914D7FDE-7799-4C00-AD8E-8AC83260A299}"/>
              </a:ext>
            </a:extLst>
          </p:cNvPr>
          <p:cNvSpPr/>
          <p:nvPr/>
        </p:nvSpPr>
        <p:spPr>
          <a:xfrm>
            <a:off x="5123538"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Rectangle: Rounded Corners 18">
            <a:extLst>
              <a:ext uri="{FF2B5EF4-FFF2-40B4-BE49-F238E27FC236}">
                <a16:creationId xmlns="" xmlns:a16="http://schemas.microsoft.com/office/drawing/2014/main" id="{A18E9139-53DA-4371-B956-4E3DE61172B9}"/>
              </a:ext>
            </a:extLst>
          </p:cNvPr>
          <p:cNvSpPr/>
          <p:nvPr/>
        </p:nvSpPr>
        <p:spPr>
          <a:xfrm>
            <a:off x="5544452"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 name="Rectangle: Rounded Corners 19">
            <a:extLst>
              <a:ext uri="{FF2B5EF4-FFF2-40B4-BE49-F238E27FC236}">
                <a16:creationId xmlns="" xmlns:a16="http://schemas.microsoft.com/office/drawing/2014/main" id="{FCC04DE9-023E-4DB1-A238-36C4AD08E5A6}"/>
              </a:ext>
            </a:extLst>
          </p:cNvPr>
          <p:cNvSpPr/>
          <p:nvPr/>
        </p:nvSpPr>
        <p:spPr>
          <a:xfrm>
            <a:off x="5965364"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 name="Rectangle: Rounded Corners 20">
            <a:extLst>
              <a:ext uri="{FF2B5EF4-FFF2-40B4-BE49-F238E27FC236}">
                <a16:creationId xmlns="" xmlns:a16="http://schemas.microsoft.com/office/drawing/2014/main" id="{899AE054-3860-49C5-AE8C-45ECD988326E}"/>
              </a:ext>
            </a:extLst>
          </p:cNvPr>
          <p:cNvSpPr/>
          <p:nvPr/>
        </p:nvSpPr>
        <p:spPr>
          <a:xfrm>
            <a:off x="6386277"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Rectangle: Rounded Corners 21">
            <a:extLst>
              <a:ext uri="{FF2B5EF4-FFF2-40B4-BE49-F238E27FC236}">
                <a16:creationId xmlns="" xmlns:a16="http://schemas.microsoft.com/office/drawing/2014/main" id="{47EAB1D0-DAAF-48F8-BFDD-CF9B605686DC}"/>
              </a:ext>
            </a:extLst>
          </p:cNvPr>
          <p:cNvSpPr/>
          <p:nvPr/>
        </p:nvSpPr>
        <p:spPr>
          <a:xfrm>
            <a:off x="6807190"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Rectangle: Rounded Corners 22">
            <a:extLst>
              <a:ext uri="{FF2B5EF4-FFF2-40B4-BE49-F238E27FC236}">
                <a16:creationId xmlns="" xmlns:a16="http://schemas.microsoft.com/office/drawing/2014/main" id="{4E124641-B339-422B-B512-12F820385A84}"/>
              </a:ext>
            </a:extLst>
          </p:cNvPr>
          <p:cNvSpPr/>
          <p:nvPr/>
        </p:nvSpPr>
        <p:spPr>
          <a:xfrm>
            <a:off x="7228104"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Rectangle: Rounded Corners 23">
            <a:extLst>
              <a:ext uri="{FF2B5EF4-FFF2-40B4-BE49-F238E27FC236}">
                <a16:creationId xmlns="" xmlns:a16="http://schemas.microsoft.com/office/drawing/2014/main" id="{1A1758D6-BFC4-48AA-A52E-54E176FE7646}"/>
              </a:ext>
            </a:extLst>
          </p:cNvPr>
          <p:cNvSpPr/>
          <p:nvPr/>
        </p:nvSpPr>
        <p:spPr>
          <a:xfrm>
            <a:off x="7649016"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 name="Rectangle: Rounded Corners 24">
            <a:extLst>
              <a:ext uri="{FF2B5EF4-FFF2-40B4-BE49-F238E27FC236}">
                <a16:creationId xmlns="" xmlns:a16="http://schemas.microsoft.com/office/drawing/2014/main" id="{F484454A-EA1B-426A-9C34-0CFE3D0F2669}"/>
              </a:ext>
            </a:extLst>
          </p:cNvPr>
          <p:cNvSpPr/>
          <p:nvPr/>
        </p:nvSpPr>
        <p:spPr>
          <a:xfrm>
            <a:off x="8069929" y="4876798"/>
            <a:ext cx="544286"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9" name="Rectangle: Rounded Corners 38">
            <a:extLst>
              <a:ext uri="{FF2B5EF4-FFF2-40B4-BE49-F238E27FC236}">
                <a16:creationId xmlns="" xmlns:a16="http://schemas.microsoft.com/office/drawing/2014/main" id="{0B859846-7D00-432F-B0D0-8B06B6BD5DD8}"/>
              </a:ext>
            </a:extLst>
          </p:cNvPr>
          <p:cNvSpPr/>
          <p:nvPr/>
        </p:nvSpPr>
        <p:spPr>
          <a:xfrm>
            <a:off x="3621316" y="5268682"/>
            <a:ext cx="78377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0" name="Rectangle: Rounded Corners 39">
            <a:extLst>
              <a:ext uri="{FF2B5EF4-FFF2-40B4-BE49-F238E27FC236}">
                <a16:creationId xmlns="" xmlns:a16="http://schemas.microsoft.com/office/drawing/2014/main" id="{1813F02F-F4C8-4D87-9F45-3ACE36D0ED06}"/>
              </a:ext>
            </a:extLst>
          </p:cNvPr>
          <p:cNvSpPr/>
          <p:nvPr/>
        </p:nvSpPr>
        <p:spPr>
          <a:xfrm>
            <a:off x="4463141"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1" name="Rectangle: Rounded Corners 40">
            <a:extLst>
              <a:ext uri="{FF2B5EF4-FFF2-40B4-BE49-F238E27FC236}">
                <a16:creationId xmlns="" xmlns:a16="http://schemas.microsoft.com/office/drawing/2014/main" id="{62F86DD4-7A46-48E3-AFDB-AF41ACFA7CE5}"/>
              </a:ext>
            </a:extLst>
          </p:cNvPr>
          <p:cNvSpPr/>
          <p:nvPr/>
        </p:nvSpPr>
        <p:spPr>
          <a:xfrm>
            <a:off x="4884054"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2" name="Rectangle: Rounded Corners 41">
            <a:extLst>
              <a:ext uri="{FF2B5EF4-FFF2-40B4-BE49-F238E27FC236}">
                <a16:creationId xmlns="" xmlns:a16="http://schemas.microsoft.com/office/drawing/2014/main" id="{F87A5387-9C8B-41D0-88B0-53EB233E9A54}"/>
              </a:ext>
            </a:extLst>
          </p:cNvPr>
          <p:cNvSpPr/>
          <p:nvPr/>
        </p:nvSpPr>
        <p:spPr>
          <a:xfrm>
            <a:off x="5304967"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3" name="Rectangle: Rounded Corners 42">
            <a:extLst>
              <a:ext uri="{FF2B5EF4-FFF2-40B4-BE49-F238E27FC236}">
                <a16:creationId xmlns="" xmlns:a16="http://schemas.microsoft.com/office/drawing/2014/main" id="{F9B7ED71-78D1-49FA-A408-21C4F04D74CF}"/>
              </a:ext>
            </a:extLst>
          </p:cNvPr>
          <p:cNvSpPr/>
          <p:nvPr/>
        </p:nvSpPr>
        <p:spPr>
          <a:xfrm>
            <a:off x="5725881"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4" name="Rectangle: Rounded Corners 43">
            <a:extLst>
              <a:ext uri="{FF2B5EF4-FFF2-40B4-BE49-F238E27FC236}">
                <a16:creationId xmlns="" xmlns:a16="http://schemas.microsoft.com/office/drawing/2014/main" id="{9C22C7BF-2B0D-4021-955C-F6D3A666156D}"/>
              </a:ext>
            </a:extLst>
          </p:cNvPr>
          <p:cNvSpPr/>
          <p:nvPr/>
        </p:nvSpPr>
        <p:spPr>
          <a:xfrm>
            <a:off x="6146793"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5" name="Rectangle: Rounded Corners 44">
            <a:extLst>
              <a:ext uri="{FF2B5EF4-FFF2-40B4-BE49-F238E27FC236}">
                <a16:creationId xmlns="" xmlns:a16="http://schemas.microsoft.com/office/drawing/2014/main" id="{FF8F4F47-1B28-4831-8AD1-58DC6825749E}"/>
              </a:ext>
            </a:extLst>
          </p:cNvPr>
          <p:cNvSpPr/>
          <p:nvPr/>
        </p:nvSpPr>
        <p:spPr>
          <a:xfrm>
            <a:off x="6567706"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6" name="Rectangle: Rounded Corners 45">
            <a:extLst>
              <a:ext uri="{FF2B5EF4-FFF2-40B4-BE49-F238E27FC236}">
                <a16:creationId xmlns="" xmlns:a16="http://schemas.microsoft.com/office/drawing/2014/main" id="{26012995-F90B-483C-9B96-2C72B840928B}"/>
              </a:ext>
            </a:extLst>
          </p:cNvPr>
          <p:cNvSpPr/>
          <p:nvPr/>
        </p:nvSpPr>
        <p:spPr>
          <a:xfrm>
            <a:off x="6988619"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7" name="Rectangle: Rounded Corners 46">
            <a:extLst>
              <a:ext uri="{FF2B5EF4-FFF2-40B4-BE49-F238E27FC236}">
                <a16:creationId xmlns="" xmlns:a16="http://schemas.microsoft.com/office/drawing/2014/main" id="{0A30F63F-E139-4AC0-A956-66961F5D9243}"/>
              </a:ext>
            </a:extLst>
          </p:cNvPr>
          <p:cNvSpPr/>
          <p:nvPr/>
        </p:nvSpPr>
        <p:spPr>
          <a:xfrm>
            <a:off x="7409533"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8" name="Rectangle: Rounded Corners 47">
            <a:extLst>
              <a:ext uri="{FF2B5EF4-FFF2-40B4-BE49-F238E27FC236}">
                <a16:creationId xmlns="" xmlns:a16="http://schemas.microsoft.com/office/drawing/2014/main" id="{E8ECF4C6-8A4B-4038-9DF2-60C0423D984F}"/>
              </a:ext>
            </a:extLst>
          </p:cNvPr>
          <p:cNvSpPr/>
          <p:nvPr/>
        </p:nvSpPr>
        <p:spPr>
          <a:xfrm>
            <a:off x="7830443" y="5268682"/>
            <a:ext cx="783770"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0" name="Rectangle: Rounded Corners 49">
            <a:extLst>
              <a:ext uri="{FF2B5EF4-FFF2-40B4-BE49-F238E27FC236}">
                <a16:creationId xmlns="" xmlns:a16="http://schemas.microsoft.com/office/drawing/2014/main" id="{387BF3DA-9E6B-44A7-9013-25DB6C91BA43}"/>
              </a:ext>
            </a:extLst>
          </p:cNvPr>
          <p:cNvSpPr/>
          <p:nvPr/>
        </p:nvSpPr>
        <p:spPr>
          <a:xfrm>
            <a:off x="3621316" y="5660566"/>
            <a:ext cx="60234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1" name="Rectangle: Rounded Corners 50">
            <a:extLst>
              <a:ext uri="{FF2B5EF4-FFF2-40B4-BE49-F238E27FC236}">
                <a16:creationId xmlns="" xmlns:a16="http://schemas.microsoft.com/office/drawing/2014/main" id="{AF5B837C-650D-4491-8CD7-FDD0B3F964B5}"/>
              </a:ext>
            </a:extLst>
          </p:cNvPr>
          <p:cNvSpPr/>
          <p:nvPr/>
        </p:nvSpPr>
        <p:spPr>
          <a:xfrm>
            <a:off x="4281712"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2" name="Rectangle: Rounded Corners 51">
            <a:extLst>
              <a:ext uri="{FF2B5EF4-FFF2-40B4-BE49-F238E27FC236}">
                <a16:creationId xmlns="" xmlns:a16="http://schemas.microsoft.com/office/drawing/2014/main" id="{7A3A6A3B-C386-4FB7-98F9-8F4755D11413}"/>
              </a:ext>
            </a:extLst>
          </p:cNvPr>
          <p:cNvSpPr/>
          <p:nvPr/>
        </p:nvSpPr>
        <p:spPr>
          <a:xfrm>
            <a:off x="4702625"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3" name="Rectangle: Rounded Corners 52">
            <a:extLst>
              <a:ext uri="{FF2B5EF4-FFF2-40B4-BE49-F238E27FC236}">
                <a16:creationId xmlns="" xmlns:a16="http://schemas.microsoft.com/office/drawing/2014/main" id="{EA86075B-EF97-4B8A-A0DD-9681E0833933}"/>
              </a:ext>
            </a:extLst>
          </p:cNvPr>
          <p:cNvSpPr/>
          <p:nvPr/>
        </p:nvSpPr>
        <p:spPr>
          <a:xfrm>
            <a:off x="5123537" y="5660566"/>
            <a:ext cx="2046509"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8" name="Rectangle: Rounded Corners 57">
            <a:extLst>
              <a:ext uri="{FF2B5EF4-FFF2-40B4-BE49-F238E27FC236}">
                <a16:creationId xmlns="" xmlns:a16="http://schemas.microsoft.com/office/drawing/2014/main" id="{22AA352A-A63D-4CB5-AB75-D8928382615C}"/>
              </a:ext>
            </a:extLst>
          </p:cNvPr>
          <p:cNvSpPr/>
          <p:nvPr/>
        </p:nvSpPr>
        <p:spPr>
          <a:xfrm>
            <a:off x="7228104"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9" name="Rectangle: Rounded Corners 58">
            <a:extLst>
              <a:ext uri="{FF2B5EF4-FFF2-40B4-BE49-F238E27FC236}">
                <a16:creationId xmlns="" xmlns:a16="http://schemas.microsoft.com/office/drawing/2014/main" id="{E0F6C62D-8E20-4A95-82CA-B38828126FE2}"/>
              </a:ext>
            </a:extLst>
          </p:cNvPr>
          <p:cNvSpPr/>
          <p:nvPr/>
        </p:nvSpPr>
        <p:spPr>
          <a:xfrm>
            <a:off x="7649016"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0" name="Rectangle: Rounded Corners 59">
            <a:extLst>
              <a:ext uri="{FF2B5EF4-FFF2-40B4-BE49-F238E27FC236}">
                <a16:creationId xmlns="" xmlns:a16="http://schemas.microsoft.com/office/drawing/2014/main" id="{6FB96DFF-6308-4C06-B413-47E14E571C59}"/>
              </a:ext>
            </a:extLst>
          </p:cNvPr>
          <p:cNvSpPr/>
          <p:nvPr/>
        </p:nvSpPr>
        <p:spPr>
          <a:xfrm>
            <a:off x="8069929" y="5660566"/>
            <a:ext cx="544286"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1" name="Rectangle: Rounded Corners 60">
            <a:extLst>
              <a:ext uri="{FF2B5EF4-FFF2-40B4-BE49-F238E27FC236}">
                <a16:creationId xmlns="" xmlns:a16="http://schemas.microsoft.com/office/drawing/2014/main" id="{6DB81FBC-6162-40C6-A4C9-25FF485C2EA2}"/>
              </a:ext>
            </a:extLst>
          </p:cNvPr>
          <p:cNvSpPr/>
          <p:nvPr/>
        </p:nvSpPr>
        <p:spPr>
          <a:xfrm>
            <a:off x="3621315"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2" name="Rectangle: Rounded Corners 61">
            <a:extLst>
              <a:ext uri="{FF2B5EF4-FFF2-40B4-BE49-F238E27FC236}">
                <a16:creationId xmlns="" xmlns:a16="http://schemas.microsoft.com/office/drawing/2014/main" id="{B1ECAF38-FFAA-41B1-B6FB-C31E31FD6DB5}"/>
              </a:ext>
            </a:extLst>
          </p:cNvPr>
          <p:cNvSpPr/>
          <p:nvPr/>
        </p:nvSpPr>
        <p:spPr>
          <a:xfrm>
            <a:off x="4042227"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3" name="Rectangle: Rounded Corners 62">
            <a:extLst>
              <a:ext uri="{FF2B5EF4-FFF2-40B4-BE49-F238E27FC236}">
                <a16:creationId xmlns="" xmlns:a16="http://schemas.microsoft.com/office/drawing/2014/main" id="{E74CDFBE-9431-4017-8981-5CAC1492ED43}"/>
              </a:ext>
            </a:extLst>
          </p:cNvPr>
          <p:cNvSpPr/>
          <p:nvPr/>
        </p:nvSpPr>
        <p:spPr>
          <a:xfrm>
            <a:off x="4463140"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4" name="Rectangle: Rounded Corners 63">
            <a:extLst>
              <a:ext uri="{FF2B5EF4-FFF2-40B4-BE49-F238E27FC236}">
                <a16:creationId xmlns="" xmlns:a16="http://schemas.microsoft.com/office/drawing/2014/main" id="{F482D84E-C59F-4E48-959C-2B2698410675}"/>
              </a:ext>
            </a:extLst>
          </p:cNvPr>
          <p:cNvSpPr/>
          <p:nvPr/>
        </p:nvSpPr>
        <p:spPr>
          <a:xfrm>
            <a:off x="4884053"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5" name="Rectangle: Rounded Corners 64">
            <a:extLst>
              <a:ext uri="{FF2B5EF4-FFF2-40B4-BE49-F238E27FC236}">
                <a16:creationId xmlns="" xmlns:a16="http://schemas.microsoft.com/office/drawing/2014/main" id="{94686DB4-9265-490B-9C0E-A806D8A3801C}"/>
              </a:ext>
            </a:extLst>
          </p:cNvPr>
          <p:cNvSpPr/>
          <p:nvPr/>
        </p:nvSpPr>
        <p:spPr>
          <a:xfrm>
            <a:off x="5304967"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6" name="Rectangle: Rounded Corners 65">
            <a:extLst>
              <a:ext uri="{FF2B5EF4-FFF2-40B4-BE49-F238E27FC236}">
                <a16:creationId xmlns="" xmlns:a16="http://schemas.microsoft.com/office/drawing/2014/main" id="{A8C30AC7-544D-44DD-94BB-F35B3062DDEA}"/>
              </a:ext>
            </a:extLst>
          </p:cNvPr>
          <p:cNvSpPr/>
          <p:nvPr/>
        </p:nvSpPr>
        <p:spPr>
          <a:xfrm>
            <a:off x="5725879"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7" name="Rectangle: Rounded Corners 66">
            <a:extLst>
              <a:ext uri="{FF2B5EF4-FFF2-40B4-BE49-F238E27FC236}">
                <a16:creationId xmlns="" xmlns:a16="http://schemas.microsoft.com/office/drawing/2014/main" id="{8F248F0D-3E9C-47F5-8577-ED661D4D5060}"/>
              </a:ext>
            </a:extLst>
          </p:cNvPr>
          <p:cNvSpPr/>
          <p:nvPr/>
        </p:nvSpPr>
        <p:spPr>
          <a:xfrm>
            <a:off x="6146792"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8" name="Rectangle: Rounded Corners 67">
            <a:extLst>
              <a:ext uri="{FF2B5EF4-FFF2-40B4-BE49-F238E27FC236}">
                <a16:creationId xmlns="" xmlns:a16="http://schemas.microsoft.com/office/drawing/2014/main" id="{4B0BE427-E6AE-41AC-A8C1-CC290453C813}"/>
              </a:ext>
            </a:extLst>
          </p:cNvPr>
          <p:cNvSpPr/>
          <p:nvPr/>
        </p:nvSpPr>
        <p:spPr>
          <a:xfrm>
            <a:off x="6567705"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9" name="Rectangle: Rounded Corners 68">
            <a:extLst>
              <a:ext uri="{FF2B5EF4-FFF2-40B4-BE49-F238E27FC236}">
                <a16:creationId xmlns="" xmlns:a16="http://schemas.microsoft.com/office/drawing/2014/main" id="{0A9C38C5-40FD-4470-B4F8-5EE619F7041C}"/>
              </a:ext>
            </a:extLst>
          </p:cNvPr>
          <p:cNvSpPr/>
          <p:nvPr/>
        </p:nvSpPr>
        <p:spPr>
          <a:xfrm>
            <a:off x="6988618"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0" name="Rectangle: Rounded Corners 69">
            <a:extLst>
              <a:ext uri="{FF2B5EF4-FFF2-40B4-BE49-F238E27FC236}">
                <a16:creationId xmlns="" xmlns:a16="http://schemas.microsoft.com/office/drawing/2014/main" id="{2DC29477-DDCA-490D-B195-9AD23482B670}"/>
              </a:ext>
            </a:extLst>
          </p:cNvPr>
          <p:cNvSpPr/>
          <p:nvPr/>
        </p:nvSpPr>
        <p:spPr>
          <a:xfrm>
            <a:off x="7409532"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1" name="Rectangle: Rounded Corners 70">
            <a:extLst>
              <a:ext uri="{FF2B5EF4-FFF2-40B4-BE49-F238E27FC236}">
                <a16:creationId xmlns="" xmlns:a16="http://schemas.microsoft.com/office/drawing/2014/main" id="{B9611B54-B01F-4AEF-BC11-6EF9B9A69237}"/>
              </a:ext>
            </a:extLst>
          </p:cNvPr>
          <p:cNvSpPr/>
          <p:nvPr/>
        </p:nvSpPr>
        <p:spPr>
          <a:xfrm>
            <a:off x="7830444"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2" name="Rectangle: Rounded Corners 71">
            <a:extLst>
              <a:ext uri="{FF2B5EF4-FFF2-40B4-BE49-F238E27FC236}">
                <a16:creationId xmlns="" xmlns:a16="http://schemas.microsoft.com/office/drawing/2014/main" id="{03C9453D-49FE-4DCA-9480-356B3A620B49}"/>
              </a:ext>
            </a:extLst>
          </p:cNvPr>
          <p:cNvSpPr/>
          <p:nvPr/>
        </p:nvSpPr>
        <p:spPr>
          <a:xfrm>
            <a:off x="8251357"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3" name="TextBox 72">
            <a:extLst>
              <a:ext uri="{FF2B5EF4-FFF2-40B4-BE49-F238E27FC236}">
                <a16:creationId xmlns="" xmlns:a16="http://schemas.microsoft.com/office/drawing/2014/main" id="{95FC066B-9286-4D3A-BA10-06D0264CDFD2}"/>
              </a:ext>
            </a:extLst>
          </p:cNvPr>
          <p:cNvSpPr txBox="1"/>
          <p:nvPr/>
        </p:nvSpPr>
        <p:spPr>
          <a:xfrm>
            <a:off x="6284695" y="631961"/>
            <a:ext cx="5314950" cy="6124754"/>
          </a:xfrm>
          <a:prstGeom prst="rect">
            <a:avLst/>
          </a:prstGeom>
          <a:noFill/>
        </p:spPr>
        <p:txBody>
          <a:bodyPr wrap="square" rtlCol="0">
            <a:spAutoFit/>
          </a:bodyPr>
          <a:lstStyle/>
          <a:p>
            <a:pPr algn="just"/>
            <a:r>
              <a:rPr lang="en-US" sz="2800"/>
              <a:t>   Thư viện Trường Đại học Sư phạm Thành phố Hồ Chí Minh có nhu cầu quản lý việc sử dụng sách của độc giả. Hệ thống được sử dụng để quản lý việc mượn, trả sách trong thư viện.</a:t>
            </a:r>
          </a:p>
          <a:p>
            <a:pPr algn="just"/>
            <a:r>
              <a:rPr lang="en-US" sz="2800"/>
              <a:t>   Thư viện sẽ có các thông tin như: </a:t>
            </a:r>
            <a:r>
              <a:rPr lang="en-US" sz="2800" i="1"/>
              <a:t>mã sách, tên sách, loại sách, tên tác giả, nhà xuất bản, năm xuất bản, số lượng, tóm tắt nội dụng</a:t>
            </a:r>
            <a:r>
              <a:rPr lang="en-US" sz="2800"/>
              <a:t>. Sinh viên có thể tra cứu tìm kiếm sách bằng thông tin liên quan tới sách để mượn.</a:t>
            </a:r>
          </a:p>
          <a:p>
            <a:pPr algn="just"/>
            <a:endParaRPr lang="id-ID" sz="2800" dirty="0">
              <a:solidFill>
                <a:prstClr val="black"/>
              </a:solidFill>
              <a:latin typeface="Agency FB" panose="020B0503020202020204" pitchFamily="34" charset="0"/>
            </a:endParaRPr>
          </a:p>
        </p:txBody>
      </p:sp>
    </p:spTree>
    <p:extLst>
      <p:ext uri="{BB962C8B-B14F-4D97-AF65-F5344CB8AC3E}">
        <p14:creationId xmlns:p14="http://schemas.microsoft.com/office/powerpoint/2010/main" val="1153630352"/>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20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27" presetClass="emph" presetSubtype="0" fill="remove" grpId="0" nodeType="withEffect">
                                  <p:stCondLst>
                                    <p:cond delay="0"/>
                                  </p:stCondLst>
                                  <p:childTnLst>
                                    <p:animClr clrSpc="rgb" dir="cw">
                                      <p:cBhvr override="childStyle">
                                        <p:cTn id="8" dur="250" autoRev="1" fill="remove"/>
                                        <p:tgtEl>
                                          <p:spTgt spid="43"/>
                                        </p:tgtEl>
                                        <p:attrNameLst>
                                          <p:attrName>style.color</p:attrName>
                                        </p:attrNameLst>
                                      </p:cBhvr>
                                      <p:to>
                                        <a:srgbClr val="FFC000"/>
                                      </p:to>
                                    </p:animClr>
                                    <p:animClr clrSpc="rgb" dir="cw">
                                      <p:cBhvr>
                                        <p:cTn id="9" dur="250" autoRev="1" fill="remove"/>
                                        <p:tgtEl>
                                          <p:spTgt spid="43"/>
                                        </p:tgtEl>
                                        <p:attrNameLst>
                                          <p:attrName>fillcolor</p:attrName>
                                        </p:attrNameLst>
                                      </p:cBhvr>
                                      <p:to>
                                        <a:srgbClr val="FFC000"/>
                                      </p:to>
                                    </p:animClr>
                                    <p:set>
                                      <p:cBhvr>
                                        <p:cTn id="10" dur="250" autoRev="1" fill="remove"/>
                                        <p:tgtEl>
                                          <p:spTgt spid="43"/>
                                        </p:tgtEl>
                                        <p:attrNameLst>
                                          <p:attrName>fill.type</p:attrName>
                                        </p:attrNameLst>
                                      </p:cBhvr>
                                      <p:to>
                                        <p:strVal val="solid"/>
                                      </p:to>
                                    </p:set>
                                    <p:set>
                                      <p:cBhvr>
                                        <p:cTn id="11" dur="250" autoRev="1" fill="remove"/>
                                        <p:tgtEl>
                                          <p:spTgt spid="43"/>
                                        </p:tgtEl>
                                        <p:attrNameLst>
                                          <p:attrName>fill.on</p:attrName>
                                        </p:attrNameLst>
                                      </p:cBhvr>
                                      <p:to>
                                        <p:strVal val="true"/>
                                      </p:to>
                                    </p:set>
                                  </p:childTnLst>
                                </p:cTn>
                              </p:par>
                              <p:par>
                                <p:cTn id="12" presetID="27" presetClass="emph" presetSubtype="0" fill="remove" grpId="0" nodeType="withEffect">
                                  <p:stCondLst>
                                    <p:cond delay="600"/>
                                  </p:stCondLst>
                                  <p:childTnLst>
                                    <p:animClr clrSpc="rgb" dir="cw">
                                      <p:cBhvr override="childStyle">
                                        <p:cTn id="13" dur="250" autoRev="1" fill="remove"/>
                                        <p:tgtEl>
                                          <p:spTgt spid="21"/>
                                        </p:tgtEl>
                                        <p:attrNameLst>
                                          <p:attrName>style.color</p:attrName>
                                        </p:attrNameLst>
                                      </p:cBhvr>
                                      <p:to>
                                        <a:srgbClr val="FFC000"/>
                                      </p:to>
                                    </p:animClr>
                                    <p:animClr clrSpc="rgb" dir="cw">
                                      <p:cBhvr>
                                        <p:cTn id="14" dur="250" autoRev="1" fill="remove"/>
                                        <p:tgtEl>
                                          <p:spTgt spid="21"/>
                                        </p:tgtEl>
                                        <p:attrNameLst>
                                          <p:attrName>fillcolor</p:attrName>
                                        </p:attrNameLst>
                                      </p:cBhvr>
                                      <p:to>
                                        <a:srgbClr val="FFC000"/>
                                      </p:to>
                                    </p:animClr>
                                    <p:set>
                                      <p:cBhvr>
                                        <p:cTn id="15" dur="250" autoRev="1" fill="remove"/>
                                        <p:tgtEl>
                                          <p:spTgt spid="21"/>
                                        </p:tgtEl>
                                        <p:attrNameLst>
                                          <p:attrName>fill.type</p:attrName>
                                        </p:attrNameLst>
                                      </p:cBhvr>
                                      <p:to>
                                        <p:strVal val="solid"/>
                                      </p:to>
                                    </p:set>
                                    <p:set>
                                      <p:cBhvr>
                                        <p:cTn id="16" dur="250" autoRev="1" fill="remove"/>
                                        <p:tgtEl>
                                          <p:spTgt spid="21"/>
                                        </p:tgtEl>
                                        <p:attrNameLst>
                                          <p:attrName>fill.on</p:attrName>
                                        </p:attrNameLst>
                                      </p:cBhvr>
                                      <p:to>
                                        <p:strVal val="true"/>
                                      </p:to>
                                    </p:set>
                                  </p:childTnLst>
                                </p:cTn>
                              </p:par>
                              <p:par>
                                <p:cTn id="17" presetID="27" presetClass="emph" presetSubtype="0" fill="remove" grpId="0" nodeType="withEffect">
                                  <p:stCondLst>
                                    <p:cond delay="1200"/>
                                  </p:stCondLst>
                                  <p:childTnLst>
                                    <p:animClr clrSpc="rgb" dir="cw">
                                      <p:cBhvr override="childStyle">
                                        <p:cTn id="18" dur="250" autoRev="1" fill="remove"/>
                                        <p:tgtEl>
                                          <p:spTgt spid="5"/>
                                        </p:tgtEl>
                                        <p:attrNameLst>
                                          <p:attrName>style.color</p:attrName>
                                        </p:attrNameLst>
                                      </p:cBhvr>
                                      <p:to>
                                        <a:srgbClr val="FFC000"/>
                                      </p:to>
                                    </p:animClr>
                                    <p:animClr clrSpc="rgb" dir="cw">
                                      <p:cBhvr>
                                        <p:cTn id="19" dur="250" autoRev="1" fill="remove"/>
                                        <p:tgtEl>
                                          <p:spTgt spid="5"/>
                                        </p:tgtEl>
                                        <p:attrNameLst>
                                          <p:attrName>fillcolor</p:attrName>
                                        </p:attrNameLst>
                                      </p:cBhvr>
                                      <p:to>
                                        <a:srgbClr val="FFC000"/>
                                      </p:to>
                                    </p:animClr>
                                    <p:set>
                                      <p:cBhvr>
                                        <p:cTn id="20" dur="250" autoRev="1" fill="remove"/>
                                        <p:tgtEl>
                                          <p:spTgt spid="5"/>
                                        </p:tgtEl>
                                        <p:attrNameLst>
                                          <p:attrName>fill.type</p:attrName>
                                        </p:attrNameLst>
                                      </p:cBhvr>
                                      <p:to>
                                        <p:strVal val="solid"/>
                                      </p:to>
                                    </p:set>
                                    <p:set>
                                      <p:cBhvr>
                                        <p:cTn id="21" dur="250" autoRev="1" fill="remove"/>
                                        <p:tgtEl>
                                          <p:spTgt spid="5"/>
                                        </p:tgtEl>
                                        <p:attrNameLst>
                                          <p:attrName>fill.on</p:attrName>
                                        </p:attrNameLst>
                                      </p:cBhvr>
                                      <p:to>
                                        <p:strVal val="true"/>
                                      </p:to>
                                    </p:set>
                                  </p:childTnLst>
                                </p:cTn>
                              </p:par>
                              <p:par>
                                <p:cTn id="22" presetID="27" presetClass="emph" presetSubtype="0" fill="remove" grpId="0" nodeType="withEffect">
                                  <p:stCondLst>
                                    <p:cond delay="200"/>
                                  </p:stCondLst>
                                  <p:childTnLst>
                                    <p:animClr clrSpc="rgb" dir="cw">
                                      <p:cBhvr override="childStyle">
                                        <p:cTn id="23" dur="250" autoRev="1" fill="remove"/>
                                        <p:tgtEl>
                                          <p:spTgt spid="53"/>
                                        </p:tgtEl>
                                        <p:attrNameLst>
                                          <p:attrName>style.color</p:attrName>
                                        </p:attrNameLst>
                                      </p:cBhvr>
                                      <p:to>
                                        <a:srgbClr val="FFC000"/>
                                      </p:to>
                                    </p:animClr>
                                    <p:animClr clrSpc="rgb" dir="cw">
                                      <p:cBhvr>
                                        <p:cTn id="24" dur="250" autoRev="1" fill="remove"/>
                                        <p:tgtEl>
                                          <p:spTgt spid="53"/>
                                        </p:tgtEl>
                                        <p:attrNameLst>
                                          <p:attrName>fillcolor</p:attrName>
                                        </p:attrNameLst>
                                      </p:cBhvr>
                                      <p:to>
                                        <a:srgbClr val="FFC000"/>
                                      </p:to>
                                    </p:animClr>
                                    <p:set>
                                      <p:cBhvr>
                                        <p:cTn id="25" dur="250" autoRev="1" fill="remove"/>
                                        <p:tgtEl>
                                          <p:spTgt spid="53"/>
                                        </p:tgtEl>
                                        <p:attrNameLst>
                                          <p:attrName>fill.type</p:attrName>
                                        </p:attrNameLst>
                                      </p:cBhvr>
                                      <p:to>
                                        <p:strVal val="solid"/>
                                      </p:to>
                                    </p:set>
                                    <p:set>
                                      <p:cBhvr>
                                        <p:cTn id="26" dur="250" autoRev="1" fill="remove"/>
                                        <p:tgtEl>
                                          <p:spTgt spid="53"/>
                                        </p:tgtEl>
                                        <p:attrNameLst>
                                          <p:attrName>fill.on</p:attrName>
                                        </p:attrNameLst>
                                      </p:cBhvr>
                                      <p:to>
                                        <p:strVal val="true"/>
                                      </p:to>
                                    </p:set>
                                  </p:childTnLst>
                                </p:cTn>
                              </p:par>
                              <p:par>
                                <p:cTn id="27" presetID="27" presetClass="emph" presetSubtype="0" fill="remove" grpId="0" nodeType="withEffect">
                                  <p:stCondLst>
                                    <p:cond delay="900"/>
                                  </p:stCondLst>
                                  <p:childTnLst>
                                    <p:animClr clrSpc="rgb" dir="cw">
                                      <p:cBhvr override="childStyle">
                                        <p:cTn id="28" dur="250" autoRev="1" fill="remove"/>
                                        <p:tgtEl>
                                          <p:spTgt spid="46"/>
                                        </p:tgtEl>
                                        <p:attrNameLst>
                                          <p:attrName>style.color</p:attrName>
                                        </p:attrNameLst>
                                      </p:cBhvr>
                                      <p:to>
                                        <a:srgbClr val="FFC000"/>
                                      </p:to>
                                    </p:animClr>
                                    <p:animClr clrSpc="rgb" dir="cw">
                                      <p:cBhvr>
                                        <p:cTn id="29" dur="250" autoRev="1" fill="remove"/>
                                        <p:tgtEl>
                                          <p:spTgt spid="46"/>
                                        </p:tgtEl>
                                        <p:attrNameLst>
                                          <p:attrName>fillcolor</p:attrName>
                                        </p:attrNameLst>
                                      </p:cBhvr>
                                      <p:to>
                                        <a:srgbClr val="FFC000"/>
                                      </p:to>
                                    </p:animClr>
                                    <p:set>
                                      <p:cBhvr>
                                        <p:cTn id="30" dur="250" autoRev="1" fill="remove"/>
                                        <p:tgtEl>
                                          <p:spTgt spid="46"/>
                                        </p:tgtEl>
                                        <p:attrNameLst>
                                          <p:attrName>fill.type</p:attrName>
                                        </p:attrNameLst>
                                      </p:cBhvr>
                                      <p:to>
                                        <p:strVal val="solid"/>
                                      </p:to>
                                    </p:set>
                                    <p:set>
                                      <p:cBhvr>
                                        <p:cTn id="31" dur="250" autoRev="1" fill="remove"/>
                                        <p:tgtEl>
                                          <p:spTgt spid="46"/>
                                        </p:tgtEl>
                                        <p:attrNameLst>
                                          <p:attrName>fill.on</p:attrName>
                                        </p:attrNameLst>
                                      </p:cBhvr>
                                      <p:to>
                                        <p:strVal val="true"/>
                                      </p:to>
                                    </p:set>
                                  </p:childTnLst>
                                </p:cTn>
                              </p:par>
                              <p:par>
                                <p:cTn id="32" presetID="27" presetClass="emph" presetSubtype="0" fill="remove" grpId="0" nodeType="withEffect">
                                  <p:stCondLst>
                                    <p:cond delay="1800"/>
                                  </p:stCondLst>
                                  <p:childTnLst>
                                    <p:animClr clrSpc="rgb" dir="cw">
                                      <p:cBhvr override="childStyle">
                                        <p:cTn id="33" dur="250" autoRev="1" fill="remove"/>
                                        <p:tgtEl>
                                          <p:spTgt spid="12"/>
                                        </p:tgtEl>
                                        <p:attrNameLst>
                                          <p:attrName>style.color</p:attrName>
                                        </p:attrNameLst>
                                      </p:cBhvr>
                                      <p:to>
                                        <a:srgbClr val="FFC000"/>
                                      </p:to>
                                    </p:animClr>
                                    <p:animClr clrSpc="rgb" dir="cw">
                                      <p:cBhvr>
                                        <p:cTn id="34" dur="250" autoRev="1" fill="remove"/>
                                        <p:tgtEl>
                                          <p:spTgt spid="12"/>
                                        </p:tgtEl>
                                        <p:attrNameLst>
                                          <p:attrName>fillcolor</p:attrName>
                                        </p:attrNameLst>
                                      </p:cBhvr>
                                      <p:to>
                                        <a:srgbClr val="FFC000"/>
                                      </p:to>
                                    </p:animClr>
                                    <p:set>
                                      <p:cBhvr>
                                        <p:cTn id="35" dur="250" autoRev="1" fill="remove"/>
                                        <p:tgtEl>
                                          <p:spTgt spid="12"/>
                                        </p:tgtEl>
                                        <p:attrNameLst>
                                          <p:attrName>fill.type</p:attrName>
                                        </p:attrNameLst>
                                      </p:cBhvr>
                                      <p:to>
                                        <p:strVal val="solid"/>
                                      </p:to>
                                    </p:set>
                                    <p:set>
                                      <p:cBhvr>
                                        <p:cTn id="36" dur="250" autoRev="1" fill="remove"/>
                                        <p:tgtEl>
                                          <p:spTgt spid="12"/>
                                        </p:tgtEl>
                                        <p:attrNameLst>
                                          <p:attrName>fill.on</p:attrName>
                                        </p:attrNameLst>
                                      </p:cBhvr>
                                      <p:to>
                                        <p:strVal val="true"/>
                                      </p:to>
                                    </p:set>
                                  </p:childTnLst>
                                </p:cTn>
                              </p:par>
                              <p:par>
                                <p:cTn id="37" presetID="27" presetClass="emph" presetSubtype="0" fill="remove" grpId="0" nodeType="withEffect">
                                  <p:stCondLst>
                                    <p:cond delay="1400"/>
                                  </p:stCondLst>
                                  <p:childTnLst>
                                    <p:animClr clrSpc="rgb" dir="cw">
                                      <p:cBhvr override="childStyle">
                                        <p:cTn id="38" dur="250" autoRev="1" fill="remove"/>
                                        <p:tgtEl>
                                          <p:spTgt spid="39"/>
                                        </p:tgtEl>
                                        <p:attrNameLst>
                                          <p:attrName>style.color</p:attrName>
                                        </p:attrNameLst>
                                      </p:cBhvr>
                                      <p:to>
                                        <a:srgbClr val="FFC000"/>
                                      </p:to>
                                    </p:animClr>
                                    <p:animClr clrSpc="rgb" dir="cw">
                                      <p:cBhvr>
                                        <p:cTn id="39" dur="250" autoRev="1" fill="remove"/>
                                        <p:tgtEl>
                                          <p:spTgt spid="39"/>
                                        </p:tgtEl>
                                        <p:attrNameLst>
                                          <p:attrName>fillcolor</p:attrName>
                                        </p:attrNameLst>
                                      </p:cBhvr>
                                      <p:to>
                                        <a:srgbClr val="FFC000"/>
                                      </p:to>
                                    </p:animClr>
                                    <p:set>
                                      <p:cBhvr>
                                        <p:cTn id="40" dur="250" autoRev="1" fill="remove"/>
                                        <p:tgtEl>
                                          <p:spTgt spid="39"/>
                                        </p:tgtEl>
                                        <p:attrNameLst>
                                          <p:attrName>fill.type</p:attrName>
                                        </p:attrNameLst>
                                      </p:cBhvr>
                                      <p:to>
                                        <p:strVal val="solid"/>
                                      </p:to>
                                    </p:set>
                                    <p:set>
                                      <p:cBhvr>
                                        <p:cTn id="41" dur="250" autoRev="1" fill="remove"/>
                                        <p:tgtEl>
                                          <p:spTgt spid="39"/>
                                        </p:tgtEl>
                                        <p:attrNameLst>
                                          <p:attrName>fill.on</p:attrName>
                                        </p:attrNameLst>
                                      </p:cBhvr>
                                      <p:to>
                                        <p:strVal val="true"/>
                                      </p:to>
                                    </p:set>
                                  </p:childTnLst>
                                </p:cTn>
                              </p:par>
                              <p:par>
                                <p:cTn id="42" presetID="27" presetClass="emph" presetSubtype="0" fill="remove" grpId="1" nodeType="withEffect">
                                  <p:stCondLst>
                                    <p:cond delay="1000"/>
                                  </p:stCondLst>
                                  <p:childTnLst>
                                    <p:animClr clrSpc="rgb" dir="cw">
                                      <p:cBhvr override="childStyle">
                                        <p:cTn id="43" dur="250" autoRev="1" fill="remove"/>
                                        <p:tgtEl>
                                          <p:spTgt spid="53"/>
                                        </p:tgtEl>
                                        <p:attrNameLst>
                                          <p:attrName>style.color</p:attrName>
                                        </p:attrNameLst>
                                      </p:cBhvr>
                                      <p:to>
                                        <a:srgbClr val="FFC000"/>
                                      </p:to>
                                    </p:animClr>
                                    <p:animClr clrSpc="rgb" dir="cw">
                                      <p:cBhvr>
                                        <p:cTn id="44" dur="250" autoRev="1" fill="remove"/>
                                        <p:tgtEl>
                                          <p:spTgt spid="53"/>
                                        </p:tgtEl>
                                        <p:attrNameLst>
                                          <p:attrName>fillcolor</p:attrName>
                                        </p:attrNameLst>
                                      </p:cBhvr>
                                      <p:to>
                                        <a:srgbClr val="FFC000"/>
                                      </p:to>
                                    </p:animClr>
                                    <p:set>
                                      <p:cBhvr>
                                        <p:cTn id="45" dur="250" autoRev="1" fill="remove"/>
                                        <p:tgtEl>
                                          <p:spTgt spid="53"/>
                                        </p:tgtEl>
                                        <p:attrNameLst>
                                          <p:attrName>fill.type</p:attrName>
                                        </p:attrNameLst>
                                      </p:cBhvr>
                                      <p:to>
                                        <p:strVal val="solid"/>
                                      </p:to>
                                    </p:set>
                                    <p:set>
                                      <p:cBhvr>
                                        <p:cTn id="46" dur="250" autoRev="1" fill="remove"/>
                                        <p:tgtEl>
                                          <p:spTgt spid="53"/>
                                        </p:tgtEl>
                                        <p:attrNameLst>
                                          <p:attrName>fill.on</p:attrName>
                                        </p:attrNameLst>
                                      </p:cBhvr>
                                      <p:to>
                                        <p:strVal val="true"/>
                                      </p:to>
                                    </p:set>
                                  </p:childTnLst>
                                </p:cTn>
                              </p:par>
                              <p:par>
                                <p:cTn id="47" presetID="27" presetClass="emph" presetSubtype="0" fill="remove" grpId="0" nodeType="withEffect">
                                  <p:stCondLst>
                                    <p:cond delay="2500"/>
                                  </p:stCondLst>
                                  <p:childTnLst>
                                    <p:animClr clrSpc="rgb" dir="cw">
                                      <p:cBhvr override="childStyle">
                                        <p:cTn id="48" dur="250" autoRev="1" fill="remove"/>
                                        <p:tgtEl>
                                          <p:spTgt spid="66"/>
                                        </p:tgtEl>
                                        <p:attrNameLst>
                                          <p:attrName>style.color</p:attrName>
                                        </p:attrNameLst>
                                      </p:cBhvr>
                                      <p:to>
                                        <a:srgbClr val="FFC000"/>
                                      </p:to>
                                    </p:animClr>
                                    <p:animClr clrSpc="rgb" dir="cw">
                                      <p:cBhvr>
                                        <p:cTn id="49" dur="250" autoRev="1" fill="remove"/>
                                        <p:tgtEl>
                                          <p:spTgt spid="66"/>
                                        </p:tgtEl>
                                        <p:attrNameLst>
                                          <p:attrName>fillcolor</p:attrName>
                                        </p:attrNameLst>
                                      </p:cBhvr>
                                      <p:to>
                                        <a:srgbClr val="FFC000"/>
                                      </p:to>
                                    </p:animClr>
                                    <p:set>
                                      <p:cBhvr>
                                        <p:cTn id="50" dur="250" autoRev="1" fill="remove"/>
                                        <p:tgtEl>
                                          <p:spTgt spid="66"/>
                                        </p:tgtEl>
                                        <p:attrNameLst>
                                          <p:attrName>fill.type</p:attrName>
                                        </p:attrNameLst>
                                      </p:cBhvr>
                                      <p:to>
                                        <p:strVal val="solid"/>
                                      </p:to>
                                    </p:set>
                                    <p:set>
                                      <p:cBhvr>
                                        <p:cTn id="51" dur="250" autoRev="1" fill="remove"/>
                                        <p:tgtEl>
                                          <p:spTgt spid="66"/>
                                        </p:tgtEl>
                                        <p:attrNameLst>
                                          <p:attrName>fill.on</p:attrName>
                                        </p:attrNameLst>
                                      </p:cBhvr>
                                      <p:to>
                                        <p:strVal val="true"/>
                                      </p:to>
                                    </p:set>
                                  </p:childTnLst>
                                </p:cTn>
                              </p:par>
                              <p:par>
                                <p:cTn id="52" presetID="35" presetClass="path" presetSubtype="0" accel="50000" decel="50000" fill="hold" grpId="0" nodeType="withEffect">
                                  <p:stCondLst>
                                    <p:cond delay="2500"/>
                                  </p:stCondLst>
                                  <p:childTnLst>
                                    <p:animMotion origin="layout" path="M 0 0 L -0.25 0 E" pathEditMode="relative" ptsTypes="">
                                      <p:cBhvr>
                                        <p:cTn id="53" dur="2000" fill="hold"/>
                                        <p:tgtEl>
                                          <p:spTgt spid="2">
                                            <p:bg/>
                                          </p:spTgt>
                                        </p:tgtEl>
                                        <p:attrNameLst>
                                          <p:attrName>ppt_x</p:attrName>
                                          <p:attrName>ppt_y</p:attrName>
                                        </p:attrNameLst>
                                      </p:cBhvr>
                                    </p:animMotion>
                                  </p:childTnLst>
                                </p:cTn>
                              </p:par>
                              <p:par>
                                <p:cTn id="54" presetID="35" presetClass="path" presetSubtype="0" accel="50000" decel="50000" fill="hold" grpId="0" nodeType="withEffect">
                                  <p:stCondLst>
                                    <p:cond delay="2500"/>
                                  </p:stCondLst>
                                  <p:iterate type="lt">
                                    <p:tmPct val="0"/>
                                  </p:iterate>
                                  <p:childTnLst>
                                    <p:animMotion origin="layout" path="M 0 0 L -0.25 0 E" pathEditMode="relative" ptsTypes="">
                                      <p:cBhvr>
                                        <p:cTn id="55" dur="2000" fill="hold"/>
                                        <p:tgtEl>
                                          <p:spTgt spid="2">
                                            <p:txEl>
                                              <p:pRg st="0" end="0"/>
                                            </p:txEl>
                                          </p:spTgt>
                                        </p:tgtEl>
                                        <p:attrNameLst>
                                          <p:attrName>ppt_x</p:attrName>
                                          <p:attrName>ppt_y</p:attrName>
                                        </p:attrNameLst>
                                      </p:cBhvr>
                                    </p:animMotion>
                                  </p:childTnLst>
                                </p:cTn>
                              </p:par>
                              <p:par>
                                <p:cTn id="56" presetID="35" presetClass="path" presetSubtype="0" accel="50000" decel="50000" fill="hold" grpId="1" nodeType="withEffect">
                                  <p:stCondLst>
                                    <p:cond delay="2500"/>
                                  </p:stCondLst>
                                  <p:childTnLst>
                                    <p:animMotion origin="layout" path="M 0 0 L -0.25 0 E" pathEditMode="relative" ptsTypes="">
                                      <p:cBhvr>
                                        <p:cTn id="57" dur="2000" fill="hold"/>
                                        <p:tgtEl>
                                          <p:spTgt spid="43"/>
                                        </p:tgtEl>
                                        <p:attrNameLst>
                                          <p:attrName>ppt_x</p:attrName>
                                          <p:attrName>ppt_y</p:attrName>
                                        </p:attrNameLst>
                                      </p:cBhvr>
                                    </p:animMotion>
                                  </p:childTnLst>
                                </p:cTn>
                              </p:par>
                              <p:par>
                                <p:cTn id="58" presetID="35" presetClass="path" presetSubtype="0" accel="50000" decel="50000" fill="hold" grpId="1" nodeType="withEffect">
                                  <p:stCondLst>
                                    <p:cond delay="2500"/>
                                  </p:stCondLst>
                                  <p:childTnLst>
                                    <p:animMotion origin="layout" path="M 0 0 L -0.25 0 E" pathEditMode="relative" ptsTypes="">
                                      <p:cBhvr>
                                        <p:cTn id="59" dur="2000" fill="hold"/>
                                        <p:tgtEl>
                                          <p:spTgt spid="21"/>
                                        </p:tgtEl>
                                        <p:attrNameLst>
                                          <p:attrName>ppt_x</p:attrName>
                                          <p:attrName>ppt_y</p:attrName>
                                        </p:attrNameLst>
                                      </p:cBhvr>
                                    </p:animMotion>
                                  </p:childTnLst>
                                </p:cTn>
                              </p:par>
                              <p:par>
                                <p:cTn id="60" presetID="35" presetClass="path" presetSubtype="0" accel="50000" decel="50000" fill="hold" grpId="1" nodeType="withEffect">
                                  <p:stCondLst>
                                    <p:cond delay="2500"/>
                                  </p:stCondLst>
                                  <p:childTnLst>
                                    <p:animMotion origin="layout" path="M 0 0 L -0.25 0 E" pathEditMode="relative" ptsTypes="">
                                      <p:cBhvr>
                                        <p:cTn id="61" dur="2000" fill="hold"/>
                                        <p:tgtEl>
                                          <p:spTgt spid="5"/>
                                        </p:tgtEl>
                                        <p:attrNameLst>
                                          <p:attrName>ppt_x</p:attrName>
                                          <p:attrName>ppt_y</p:attrName>
                                        </p:attrNameLst>
                                      </p:cBhvr>
                                    </p:animMotion>
                                  </p:childTnLst>
                                </p:cTn>
                              </p:par>
                              <p:par>
                                <p:cTn id="62" presetID="35" presetClass="path" presetSubtype="0" accel="50000" decel="50000" fill="hold" grpId="2" nodeType="withEffect">
                                  <p:stCondLst>
                                    <p:cond delay="2500"/>
                                  </p:stCondLst>
                                  <p:childTnLst>
                                    <p:animMotion origin="layout" path="M 0 0 L -0.25 0 E" pathEditMode="relative" ptsTypes="">
                                      <p:cBhvr>
                                        <p:cTn id="63" dur="2000" fill="hold"/>
                                        <p:tgtEl>
                                          <p:spTgt spid="53"/>
                                        </p:tgtEl>
                                        <p:attrNameLst>
                                          <p:attrName>ppt_x</p:attrName>
                                          <p:attrName>ppt_y</p:attrName>
                                        </p:attrNameLst>
                                      </p:cBhvr>
                                    </p:animMotion>
                                  </p:childTnLst>
                                </p:cTn>
                              </p:par>
                              <p:par>
                                <p:cTn id="64" presetID="35" presetClass="path" presetSubtype="0" accel="50000" decel="50000" fill="hold" grpId="1" nodeType="withEffect">
                                  <p:stCondLst>
                                    <p:cond delay="2500"/>
                                  </p:stCondLst>
                                  <p:childTnLst>
                                    <p:animMotion origin="layout" path="M 0 0 L -0.25 0 E" pathEditMode="relative" ptsTypes="">
                                      <p:cBhvr>
                                        <p:cTn id="65" dur="2000" fill="hold"/>
                                        <p:tgtEl>
                                          <p:spTgt spid="46"/>
                                        </p:tgtEl>
                                        <p:attrNameLst>
                                          <p:attrName>ppt_x</p:attrName>
                                          <p:attrName>ppt_y</p:attrName>
                                        </p:attrNameLst>
                                      </p:cBhvr>
                                    </p:animMotion>
                                  </p:childTnLst>
                                </p:cTn>
                              </p:par>
                              <p:par>
                                <p:cTn id="66" presetID="35" presetClass="path" presetSubtype="0" accel="50000" decel="50000" fill="hold" grpId="1" nodeType="withEffect">
                                  <p:stCondLst>
                                    <p:cond delay="2500"/>
                                  </p:stCondLst>
                                  <p:childTnLst>
                                    <p:animMotion origin="layout" path="M 0 0 L -0.25 0 E" pathEditMode="relative" ptsTypes="">
                                      <p:cBhvr>
                                        <p:cTn id="67" dur="2000" fill="hold"/>
                                        <p:tgtEl>
                                          <p:spTgt spid="12"/>
                                        </p:tgtEl>
                                        <p:attrNameLst>
                                          <p:attrName>ppt_x</p:attrName>
                                          <p:attrName>ppt_y</p:attrName>
                                        </p:attrNameLst>
                                      </p:cBhvr>
                                    </p:animMotion>
                                  </p:childTnLst>
                                </p:cTn>
                              </p:par>
                              <p:par>
                                <p:cTn id="68" presetID="35" presetClass="path" presetSubtype="0" accel="50000" decel="50000" fill="hold" grpId="1" nodeType="withEffect">
                                  <p:stCondLst>
                                    <p:cond delay="2500"/>
                                  </p:stCondLst>
                                  <p:childTnLst>
                                    <p:animMotion origin="layout" path="M 0 0 L -0.25 0 E" pathEditMode="relative" ptsTypes="">
                                      <p:cBhvr>
                                        <p:cTn id="69" dur="2000" fill="hold"/>
                                        <p:tgtEl>
                                          <p:spTgt spid="39"/>
                                        </p:tgtEl>
                                        <p:attrNameLst>
                                          <p:attrName>ppt_x</p:attrName>
                                          <p:attrName>ppt_y</p:attrName>
                                        </p:attrNameLst>
                                      </p:cBhvr>
                                    </p:animMotion>
                                  </p:childTnLst>
                                </p:cTn>
                              </p:par>
                              <p:par>
                                <p:cTn id="70" presetID="35" presetClass="path" presetSubtype="0" accel="50000" decel="50000" fill="hold" grpId="1" nodeType="withEffect">
                                  <p:stCondLst>
                                    <p:cond delay="2500"/>
                                  </p:stCondLst>
                                  <p:childTnLst>
                                    <p:animMotion origin="layout" path="M 0 0 L -0.25 0 E" pathEditMode="relative" ptsTypes="">
                                      <p:cBhvr>
                                        <p:cTn id="71" dur="2000" fill="hold"/>
                                        <p:tgtEl>
                                          <p:spTgt spid="66"/>
                                        </p:tgtEl>
                                        <p:attrNameLst>
                                          <p:attrName>ppt_x</p:attrName>
                                          <p:attrName>ppt_y</p:attrName>
                                        </p:attrNameLst>
                                      </p:cBhvr>
                                    </p:animMotion>
                                  </p:childTnLst>
                                </p:cTn>
                              </p:par>
                              <p:par>
                                <p:cTn id="72" presetID="35" presetClass="path" presetSubtype="0" accel="50000" decel="50000" fill="hold" grpId="0" nodeType="withEffect">
                                  <p:stCondLst>
                                    <p:cond delay="2500"/>
                                  </p:stCondLst>
                                  <p:childTnLst>
                                    <p:animMotion origin="layout" path="M 0 0 L -0.25 0 E" pathEditMode="relative" ptsTypes="">
                                      <p:cBhvr>
                                        <p:cTn id="73" dur="2000" fill="hold"/>
                                        <p:tgtEl>
                                          <p:spTgt spid="3"/>
                                        </p:tgtEl>
                                        <p:attrNameLst>
                                          <p:attrName>ppt_x</p:attrName>
                                          <p:attrName>ppt_y</p:attrName>
                                        </p:attrNameLst>
                                      </p:cBhvr>
                                    </p:animMotion>
                                  </p:childTnLst>
                                </p:cTn>
                              </p:par>
                              <p:par>
                                <p:cTn id="74" presetID="35" presetClass="path" presetSubtype="0" accel="50000" decel="50000" fill="hold" grpId="0" nodeType="withEffect">
                                  <p:stCondLst>
                                    <p:cond delay="2500"/>
                                  </p:stCondLst>
                                  <p:childTnLst>
                                    <p:animMotion origin="layout" path="M 0 0 L -0.25 0 E" pathEditMode="relative" ptsTypes="">
                                      <p:cBhvr>
                                        <p:cTn id="75" dur="2000" fill="hold"/>
                                        <p:tgtEl>
                                          <p:spTgt spid="4"/>
                                        </p:tgtEl>
                                        <p:attrNameLst>
                                          <p:attrName>ppt_x</p:attrName>
                                          <p:attrName>ppt_y</p:attrName>
                                        </p:attrNameLst>
                                      </p:cBhvr>
                                    </p:animMotion>
                                  </p:childTnLst>
                                </p:cTn>
                              </p:par>
                              <p:par>
                                <p:cTn id="76" presetID="35" presetClass="path" presetSubtype="0" accel="50000" decel="50000" fill="hold" grpId="0" nodeType="withEffect">
                                  <p:stCondLst>
                                    <p:cond delay="2500"/>
                                  </p:stCondLst>
                                  <p:childTnLst>
                                    <p:animMotion origin="layout" path="M 0 0 L -0.25 0 E" pathEditMode="relative" ptsTypes="">
                                      <p:cBhvr>
                                        <p:cTn id="77" dur="2000" fill="hold"/>
                                        <p:tgtEl>
                                          <p:spTgt spid="6"/>
                                        </p:tgtEl>
                                        <p:attrNameLst>
                                          <p:attrName>ppt_x</p:attrName>
                                          <p:attrName>ppt_y</p:attrName>
                                        </p:attrNameLst>
                                      </p:cBhvr>
                                    </p:animMotion>
                                  </p:childTnLst>
                                </p:cTn>
                              </p:par>
                              <p:par>
                                <p:cTn id="78" presetID="35" presetClass="path" presetSubtype="0" accel="50000" decel="50000" fill="hold" grpId="0" nodeType="withEffect">
                                  <p:stCondLst>
                                    <p:cond delay="2500"/>
                                  </p:stCondLst>
                                  <p:childTnLst>
                                    <p:animMotion origin="layout" path="M 0 0 L -0.25 0 E" pathEditMode="relative" ptsTypes="">
                                      <p:cBhvr>
                                        <p:cTn id="79" dur="2000" fill="hold"/>
                                        <p:tgtEl>
                                          <p:spTgt spid="7"/>
                                        </p:tgtEl>
                                        <p:attrNameLst>
                                          <p:attrName>ppt_x</p:attrName>
                                          <p:attrName>ppt_y</p:attrName>
                                        </p:attrNameLst>
                                      </p:cBhvr>
                                    </p:animMotion>
                                  </p:childTnLst>
                                </p:cTn>
                              </p:par>
                              <p:par>
                                <p:cTn id="80" presetID="35" presetClass="path" presetSubtype="0" accel="50000" decel="50000" fill="hold" grpId="0" nodeType="withEffect">
                                  <p:stCondLst>
                                    <p:cond delay="2500"/>
                                  </p:stCondLst>
                                  <p:childTnLst>
                                    <p:animMotion origin="layout" path="M 0 0 L -0.25 0 E" pathEditMode="relative" ptsTypes="">
                                      <p:cBhvr>
                                        <p:cTn id="81" dur="2000" fill="hold"/>
                                        <p:tgtEl>
                                          <p:spTgt spid="8"/>
                                        </p:tgtEl>
                                        <p:attrNameLst>
                                          <p:attrName>ppt_x</p:attrName>
                                          <p:attrName>ppt_y</p:attrName>
                                        </p:attrNameLst>
                                      </p:cBhvr>
                                    </p:animMotion>
                                  </p:childTnLst>
                                </p:cTn>
                              </p:par>
                              <p:par>
                                <p:cTn id="82" presetID="35" presetClass="path" presetSubtype="0" accel="50000" decel="50000" fill="hold" grpId="0" nodeType="withEffect">
                                  <p:stCondLst>
                                    <p:cond delay="2500"/>
                                  </p:stCondLst>
                                  <p:childTnLst>
                                    <p:animMotion origin="layout" path="M 0 0 L -0.25 0 E" pathEditMode="relative" ptsTypes="">
                                      <p:cBhvr>
                                        <p:cTn id="83" dur="2000" fill="hold"/>
                                        <p:tgtEl>
                                          <p:spTgt spid="9"/>
                                        </p:tgtEl>
                                        <p:attrNameLst>
                                          <p:attrName>ppt_x</p:attrName>
                                          <p:attrName>ppt_y</p:attrName>
                                        </p:attrNameLst>
                                      </p:cBhvr>
                                    </p:animMotion>
                                  </p:childTnLst>
                                </p:cTn>
                              </p:par>
                              <p:par>
                                <p:cTn id="84" presetID="35" presetClass="path" presetSubtype="0" accel="50000" decel="50000" fill="hold" grpId="0" nodeType="withEffect">
                                  <p:stCondLst>
                                    <p:cond delay="2500"/>
                                  </p:stCondLst>
                                  <p:childTnLst>
                                    <p:animMotion origin="layout" path="M 0 0 L -0.25 0 E" pathEditMode="relative" ptsTypes="">
                                      <p:cBhvr>
                                        <p:cTn id="85" dur="2000" fill="hold"/>
                                        <p:tgtEl>
                                          <p:spTgt spid="10"/>
                                        </p:tgtEl>
                                        <p:attrNameLst>
                                          <p:attrName>ppt_x</p:attrName>
                                          <p:attrName>ppt_y</p:attrName>
                                        </p:attrNameLst>
                                      </p:cBhvr>
                                    </p:animMotion>
                                  </p:childTnLst>
                                </p:cTn>
                              </p:par>
                              <p:par>
                                <p:cTn id="86" presetID="35" presetClass="path" presetSubtype="0" accel="50000" decel="50000" fill="hold" grpId="0" nodeType="withEffect">
                                  <p:stCondLst>
                                    <p:cond delay="2500"/>
                                  </p:stCondLst>
                                  <p:childTnLst>
                                    <p:animMotion origin="layout" path="M 0 0 L -0.25 0 E" pathEditMode="relative" ptsTypes="">
                                      <p:cBhvr>
                                        <p:cTn id="87" dur="2000" fill="hold"/>
                                        <p:tgtEl>
                                          <p:spTgt spid="11"/>
                                        </p:tgtEl>
                                        <p:attrNameLst>
                                          <p:attrName>ppt_x</p:attrName>
                                          <p:attrName>ppt_y</p:attrName>
                                        </p:attrNameLst>
                                      </p:cBhvr>
                                    </p:animMotion>
                                  </p:childTnLst>
                                </p:cTn>
                              </p:par>
                              <p:par>
                                <p:cTn id="88" presetID="35" presetClass="path" presetSubtype="0" accel="50000" decel="50000" fill="hold" grpId="0" nodeType="withEffect">
                                  <p:stCondLst>
                                    <p:cond delay="2500"/>
                                  </p:stCondLst>
                                  <p:childTnLst>
                                    <p:animMotion origin="layout" path="M 0 0 L -0.25 0 E" pathEditMode="relative" ptsTypes="">
                                      <p:cBhvr>
                                        <p:cTn id="89" dur="2000" fill="hold"/>
                                        <p:tgtEl>
                                          <p:spTgt spid="13"/>
                                        </p:tgtEl>
                                        <p:attrNameLst>
                                          <p:attrName>ppt_x</p:attrName>
                                          <p:attrName>ppt_y</p:attrName>
                                        </p:attrNameLst>
                                      </p:cBhvr>
                                    </p:animMotion>
                                  </p:childTnLst>
                                </p:cTn>
                              </p:par>
                              <p:par>
                                <p:cTn id="90" presetID="35" presetClass="path" presetSubtype="0" accel="50000" decel="50000" fill="hold" grpId="0" nodeType="withEffect">
                                  <p:stCondLst>
                                    <p:cond delay="2500"/>
                                  </p:stCondLst>
                                  <p:childTnLst>
                                    <p:animMotion origin="layout" path="M 0 0 L -0.25 0 E" pathEditMode="relative" ptsTypes="">
                                      <p:cBhvr>
                                        <p:cTn id="91" dur="2000" fill="hold"/>
                                        <p:tgtEl>
                                          <p:spTgt spid="14"/>
                                        </p:tgtEl>
                                        <p:attrNameLst>
                                          <p:attrName>ppt_x</p:attrName>
                                          <p:attrName>ppt_y</p:attrName>
                                        </p:attrNameLst>
                                      </p:cBhvr>
                                    </p:animMotion>
                                  </p:childTnLst>
                                </p:cTn>
                              </p:par>
                              <p:par>
                                <p:cTn id="92" presetID="35" presetClass="path" presetSubtype="0" accel="50000" decel="50000" fill="hold" grpId="0" nodeType="withEffect">
                                  <p:stCondLst>
                                    <p:cond delay="2500"/>
                                  </p:stCondLst>
                                  <p:childTnLst>
                                    <p:animMotion origin="layout" path="M 0 0 L -0.25 0 E" pathEditMode="relative" ptsTypes="">
                                      <p:cBhvr>
                                        <p:cTn id="93" dur="2000" fill="hold"/>
                                        <p:tgtEl>
                                          <p:spTgt spid="15"/>
                                        </p:tgtEl>
                                        <p:attrNameLst>
                                          <p:attrName>ppt_x</p:attrName>
                                          <p:attrName>ppt_y</p:attrName>
                                        </p:attrNameLst>
                                      </p:cBhvr>
                                    </p:animMotion>
                                  </p:childTnLst>
                                </p:cTn>
                              </p:par>
                              <p:par>
                                <p:cTn id="94" presetID="35" presetClass="path" presetSubtype="0" accel="50000" decel="50000" fill="hold" grpId="0" nodeType="withEffect">
                                  <p:stCondLst>
                                    <p:cond delay="2500"/>
                                  </p:stCondLst>
                                  <p:childTnLst>
                                    <p:animMotion origin="layout" path="M 0 0 L -0.25 0 E" pathEditMode="relative" ptsTypes="">
                                      <p:cBhvr>
                                        <p:cTn id="95" dur="2000" fill="hold"/>
                                        <p:tgtEl>
                                          <p:spTgt spid="16"/>
                                        </p:tgtEl>
                                        <p:attrNameLst>
                                          <p:attrName>ppt_x</p:attrName>
                                          <p:attrName>ppt_y</p:attrName>
                                        </p:attrNameLst>
                                      </p:cBhvr>
                                    </p:animMotion>
                                  </p:childTnLst>
                                </p:cTn>
                              </p:par>
                              <p:par>
                                <p:cTn id="96" presetID="35" presetClass="path" presetSubtype="0" accel="50000" decel="50000" fill="hold" grpId="0" nodeType="withEffect">
                                  <p:stCondLst>
                                    <p:cond delay="2500"/>
                                  </p:stCondLst>
                                  <p:childTnLst>
                                    <p:animMotion origin="layout" path="M 0 0 L -0.25 0 E" pathEditMode="relative" ptsTypes="">
                                      <p:cBhvr>
                                        <p:cTn id="97" dur="2000" fill="hold"/>
                                        <p:tgtEl>
                                          <p:spTgt spid="17"/>
                                        </p:tgtEl>
                                        <p:attrNameLst>
                                          <p:attrName>ppt_x</p:attrName>
                                          <p:attrName>ppt_y</p:attrName>
                                        </p:attrNameLst>
                                      </p:cBhvr>
                                    </p:animMotion>
                                  </p:childTnLst>
                                </p:cTn>
                              </p:par>
                              <p:par>
                                <p:cTn id="98" presetID="35" presetClass="path" presetSubtype="0" accel="50000" decel="50000" fill="hold" grpId="0" nodeType="withEffect">
                                  <p:stCondLst>
                                    <p:cond delay="2500"/>
                                  </p:stCondLst>
                                  <p:childTnLst>
                                    <p:animMotion origin="layout" path="M 0 0 L -0.25 0 E" pathEditMode="relative" ptsTypes="">
                                      <p:cBhvr>
                                        <p:cTn id="99" dur="2000" fill="hold"/>
                                        <p:tgtEl>
                                          <p:spTgt spid="18"/>
                                        </p:tgtEl>
                                        <p:attrNameLst>
                                          <p:attrName>ppt_x</p:attrName>
                                          <p:attrName>ppt_y</p:attrName>
                                        </p:attrNameLst>
                                      </p:cBhvr>
                                    </p:animMotion>
                                  </p:childTnLst>
                                </p:cTn>
                              </p:par>
                              <p:par>
                                <p:cTn id="100" presetID="35" presetClass="path" presetSubtype="0" accel="50000" decel="50000" fill="hold" grpId="0" nodeType="withEffect">
                                  <p:stCondLst>
                                    <p:cond delay="2500"/>
                                  </p:stCondLst>
                                  <p:childTnLst>
                                    <p:animMotion origin="layout" path="M 0 0 L -0.25 0 E" pathEditMode="relative" ptsTypes="">
                                      <p:cBhvr>
                                        <p:cTn id="101" dur="2000" fill="hold"/>
                                        <p:tgtEl>
                                          <p:spTgt spid="19"/>
                                        </p:tgtEl>
                                        <p:attrNameLst>
                                          <p:attrName>ppt_x</p:attrName>
                                          <p:attrName>ppt_y</p:attrName>
                                        </p:attrNameLst>
                                      </p:cBhvr>
                                    </p:animMotion>
                                  </p:childTnLst>
                                </p:cTn>
                              </p:par>
                              <p:par>
                                <p:cTn id="102" presetID="35" presetClass="path" presetSubtype="0" accel="50000" decel="50000" fill="hold" grpId="0" nodeType="withEffect">
                                  <p:stCondLst>
                                    <p:cond delay="2500"/>
                                  </p:stCondLst>
                                  <p:childTnLst>
                                    <p:animMotion origin="layout" path="M 0 0 L -0.25 0 E" pathEditMode="relative" ptsTypes="">
                                      <p:cBhvr>
                                        <p:cTn id="103" dur="2000" fill="hold"/>
                                        <p:tgtEl>
                                          <p:spTgt spid="20"/>
                                        </p:tgtEl>
                                        <p:attrNameLst>
                                          <p:attrName>ppt_x</p:attrName>
                                          <p:attrName>ppt_y</p:attrName>
                                        </p:attrNameLst>
                                      </p:cBhvr>
                                    </p:animMotion>
                                  </p:childTnLst>
                                </p:cTn>
                              </p:par>
                              <p:par>
                                <p:cTn id="104" presetID="35" presetClass="path" presetSubtype="0" accel="50000" decel="50000" fill="hold" grpId="0" nodeType="withEffect">
                                  <p:stCondLst>
                                    <p:cond delay="2500"/>
                                  </p:stCondLst>
                                  <p:childTnLst>
                                    <p:animMotion origin="layout" path="M 0 0 L -0.25 0 E" pathEditMode="relative" ptsTypes="">
                                      <p:cBhvr>
                                        <p:cTn id="105" dur="2000" fill="hold"/>
                                        <p:tgtEl>
                                          <p:spTgt spid="22"/>
                                        </p:tgtEl>
                                        <p:attrNameLst>
                                          <p:attrName>ppt_x</p:attrName>
                                          <p:attrName>ppt_y</p:attrName>
                                        </p:attrNameLst>
                                      </p:cBhvr>
                                    </p:animMotion>
                                  </p:childTnLst>
                                </p:cTn>
                              </p:par>
                              <p:par>
                                <p:cTn id="106" presetID="35" presetClass="path" presetSubtype="0" accel="50000" decel="50000" fill="hold" grpId="0" nodeType="withEffect">
                                  <p:stCondLst>
                                    <p:cond delay="2500"/>
                                  </p:stCondLst>
                                  <p:childTnLst>
                                    <p:animMotion origin="layout" path="M 0 0 L -0.25 0 E" pathEditMode="relative" ptsTypes="">
                                      <p:cBhvr>
                                        <p:cTn id="107" dur="2000" fill="hold"/>
                                        <p:tgtEl>
                                          <p:spTgt spid="23"/>
                                        </p:tgtEl>
                                        <p:attrNameLst>
                                          <p:attrName>ppt_x</p:attrName>
                                          <p:attrName>ppt_y</p:attrName>
                                        </p:attrNameLst>
                                      </p:cBhvr>
                                    </p:animMotion>
                                  </p:childTnLst>
                                </p:cTn>
                              </p:par>
                              <p:par>
                                <p:cTn id="108" presetID="35" presetClass="path" presetSubtype="0" accel="50000" decel="50000" fill="hold" grpId="0" nodeType="withEffect">
                                  <p:stCondLst>
                                    <p:cond delay="2500"/>
                                  </p:stCondLst>
                                  <p:childTnLst>
                                    <p:animMotion origin="layout" path="M 0 0 L -0.25 0 E" pathEditMode="relative" ptsTypes="">
                                      <p:cBhvr>
                                        <p:cTn id="109" dur="2000" fill="hold"/>
                                        <p:tgtEl>
                                          <p:spTgt spid="24"/>
                                        </p:tgtEl>
                                        <p:attrNameLst>
                                          <p:attrName>ppt_x</p:attrName>
                                          <p:attrName>ppt_y</p:attrName>
                                        </p:attrNameLst>
                                      </p:cBhvr>
                                    </p:animMotion>
                                  </p:childTnLst>
                                </p:cTn>
                              </p:par>
                              <p:par>
                                <p:cTn id="110" presetID="35" presetClass="path" presetSubtype="0" accel="50000" decel="50000" fill="hold" grpId="0" nodeType="withEffect">
                                  <p:stCondLst>
                                    <p:cond delay="2500"/>
                                  </p:stCondLst>
                                  <p:childTnLst>
                                    <p:animMotion origin="layout" path="M 0 0 L -0.25 0 E" pathEditMode="relative" ptsTypes="">
                                      <p:cBhvr>
                                        <p:cTn id="111" dur="2000" fill="hold"/>
                                        <p:tgtEl>
                                          <p:spTgt spid="25"/>
                                        </p:tgtEl>
                                        <p:attrNameLst>
                                          <p:attrName>ppt_x</p:attrName>
                                          <p:attrName>ppt_y</p:attrName>
                                        </p:attrNameLst>
                                      </p:cBhvr>
                                    </p:animMotion>
                                  </p:childTnLst>
                                </p:cTn>
                              </p:par>
                              <p:par>
                                <p:cTn id="112" presetID="35" presetClass="path" presetSubtype="0" accel="50000" decel="50000" fill="hold" grpId="0" nodeType="withEffect">
                                  <p:stCondLst>
                                    <p:cond delay="2500"/>
                                  </p:stCondLst>
                                  <p:childTnLst>
                                    <p:animMotion origin="layout" path="M 0 0 L -0.25 0 E" pathEditMode="relative" ptsTypes="">
                                      <p:cBhvr>
                                        <p:cTn id="113" dur="2000" fill="hold"/>
                                        <p:tgtEl>
                                          <p:spTgt spid="40"/>
                                        </p:tgtEl>
                                        <p:attrNameLst>
                                          <p:attrName>ppt_x</p:attrName>
                                          <p:attrName>ppt_y</p:attrName>
                                        </p:attrNameLst>
                                      </p:cBhvr>
                                    </p:animMotion>
                                  </p:childTnLst>
                                </p:cTn>
                              </p:par>
                              <p:par>
                                <p:cTn id="114" presetID="35" presetClass="path" presetSubtype="0" accel="50000" decel="50000" fill="hold" grpId="0" nodeType="withEffect">
                                  <p:stCondLst>
                                    <p:cond delay="2500"/>
                                  </p:stCondLst>
                                  <p:childTnLst>
                                    <p:animMotion origin="layout" path="M 0 0 L -0.25 0 E" pathEditMode="relative" ptsTypes="">
                                      <p:cBhvr>
                                        <p:cTn id="115" dur="2000" fill="hold"/>
                                        <p:tgtEl>
                                          <p:spTgt spid="41"/>
                                        </p:tgtEl>
                                        <p:attrNameLst>
                                          <p:attrName>ppt_x</p:attrName>
                                          <p:attrName>ppt_y</p:attrName>
                                        </p:attrNameLst>
                                      </p:cBhvr>
                                    </p:animMotion>
                                  </p:childTnLst>
                                </p:cTn>
                              </p:par>
                              <p:par>
                                <p:cTn id="116" presetID="35" presetClass="path" presetSubtype="0" accel="50000" decel="50000" fill="hold" grpId="0" nodeType="withEffect">
                                  <p:stCondLst>
                                    <p:cond delay="2500"/>
                                  </p:stCondLst>
                                  <p:childTnLst>
                                    <p:animMotion origin="layout" path="M 0 0 L -0.25 0 E" pathEditMode="relative" ptsTypes="">
                                      <p:cBhvr>
                                        <p:cTn id="117" dur="2000" fill="hold"/>
                                        <p:tgtEl>
                                          <p:spTgt spid="42"/>
                                        </p:tgtEl>
                                        <p:attrNameLst>
                                          <p:attrName>ppt_x</p:attrName>
                                          <p:attrName>ppt_y</p:attrName>
                                        </p:attrNameLst>
                                      </p:cBhvr>
                                    </p:animMotion>
                                  </p:childTnLst>
                                </p:cTn>
                              </p:par>
                              <p:par>
                                <p:cTn id="118" presetID="35" presetClass="path" presetSubtype="0" accel="50000" decel="50000" fill="hold" grpId="0" nodeType="withEffect">
                                  <p:stCondLst>
                                    <p:cond delay="2500"/>
                                  </p:stCondLst>
                                  <p:childTnLst>
                                    <p:animMotion origin="layout" path="M 0 0 L -0.25 0 E" pathEditMode="relative" ptsTypes="">
                                      <p:cBhvr>
                                        <p:cTn id="119" dur="2000" fill="hold"/>
                                        <p:tgtEl>
                                          <p:spTgt spid="44"/>
                                        </p:tgtEl>
                                        <p:attrNameLst>
                                          <p:attrName>ppt_x</p:attrName>
                                          <p:attrName>ppt_y</p:attrName>
                                        </p:attrNameLst>
                                      </p:cBhvr>
                                    </p:animMotion>
                                  </p:childTnLst>
                                </p:cTn>
                              </p:par>
                              <p:par>
                                <p:cTn id="120" presetID="35" presetClass="path" presetSubtype="0" accel="50000" decel="50000" fill="hold" grpId="0" nodeType="withEffect">
                                  <p:stCondLst>
                                    <p:cond delay="2500"/>
                                  </p:stCondLst>
                                  <p:childTnLst>
                                    <p:animMotion origin="layout" path="M 0 0 L -0.25 0 E" pathEditMode="relative" ptsTypes="">
                                      <p:cBhvr>
                                        <p:cTn id="121" dur="2000" fill="hold"/>
                                        <p:tgtEl>
                                          <p:spTgt spid="45"/>
                                        </p:tgtEl>
                                        <p:attrNameLst>
                                          <p:attrName>ppt_x</p:attrName>
                                          <p:attrName>ppt_y</p:attrName>
                                        </p:attrNameLst>
                                      </p:cBhvr>
                                    </p:animMotion>
                                  </p:childTnLst>
                                </p:cTn>
                              </p:par>
                              <p:par>
                                <p:cTn id="122" presetID="35" presetClass="path" presetSubtype="0" accel="50000" decel="50000" fill="hold" grpId="0" nodeType="withEffect">
                                  <p:stCondLst>
                                    <p:cond delay="2500"/>
                                  </p:stCondLst>
                                  <p:childTnLst>
                                    <p:animMotion origin="layout" path="M 0 0 L -0.25 0 E" pathEditMode="relative" ptsTypes="">
                                      <p:cBhvr>
                                        <p:cTn id="123" dur="2000" fill="hold"/>
                                        <p:tgtEl>
                                          <p:spTgt spid="47"/>
                                        </p:tgtEl>
                                        <p:attrNameLst>
                                          <p:attrName>ppt_x</p:attrName>
                                          <p:attrName>ppt_y</p:attrName>
                                        </p:attrNameLst>
                                      </p:cBhvr>
                                    </p:animMotion>
                                  </p:childTnLst>
                                </p:cTn>
                              </p:par>
                              <p:par>
                                <p:cTn id="124" presetID="35" presetClass="path" presetSubtype="0" accel="50000" decel="50000" fill="hold" grpId="0" nodeType="withEffect">
                                  <p:stCondLst>
                                    <p:cond delay="2500"/>
                                  </p:stCondLst>
                                  <p:childTnLst>
                                    <p:animMotion origin="layout" path="M 0 0 L -0.25 0 E" pathEditMode="relative" ptsTypes="">
                                      <p:cBhvr>
                                        <p:cTn id="125" dur="2000" fill="hold"/>
                                        <p:tgtEl>
                                          <p:spTgt spid="48"/>
                                        </p:tgtEl>
                                        <p:attrNameLst>
                                          <p:attrName>ppt_x</p:attrName>
                                          <p:attrName>ppt_y</p:attrName>
                                        </p:attrNameLst>
                                      </p:cBhvr>
                                    </p:animMotion>
                                  </p:childTnLst>
                                </p:cTn>
                              </p:par>
                              <p:par>
                                <p:cTn id="126" presetID="35" presetClass="path" presetSubtype="0" accel="50000" decel="50000" fill="hold" grpId="0" nodeType="withEffect">
                                  <p:stCondLst>
                                    <p:cond delay="2500"/>
                                  </p:stCondLst>
                                  <p:childTnLst>
                                    <p:animMotion origin="layout" path="M 0 0 L -0.25 0 E" pathEditMode="relative" ptsTypes="">
                                      <p:cBhvr>
                                        <p:cTn id="127" dur="2000" fill="hold"/>
                                        <p:tgtEl>
                                          <p:spTgt spid="50"/>
                                        </p:tgtEl>
                                        <p:attrNameLst>
                                          <p:attrName>ppt_x</p:attrName>
                                          <p:attrName>ppt_y</p:attrName>
                                        </p:attrNameLst>
                                      </p:cBhvr>
                                    </p:animMotion>
                                  </p:childTnLst>
                                </p:cTn>
                              </p:par>
                              <p:par>
                                <p:cTn id="128" presetID="35" presetClass="path" presetSubtype="0" accel="50000" decel="50000" fill="hold" grpId="0" nodeType="withEffect">
                                  <p:stCondLst>
                                    <p:cond delay="2500"/>
                                  </p:stCondLst>
                                  <p:childTnLst>
                                    <p:animMotion origin="layout" path="M 0 0 L -0.25 0 E" pathEditMode="relative" ptsTypes="">
                                      <p:cBhvr>
                                        <p:cTn id="129" dur="2000" fill="hold"/>
                                        <p:tgtEl>
                                          <p:spTgt spid="51"/>
                                        </p:tgtEl>
                                        <p:attrNameLst>
                                          <p:attrName>ppt_x</p:attrName>
                                          <p:attrName>ppt_y</p:attrName>
                                        </p:attrNameLst>
                                      </p:cBhvr>
                                    </p:animMotion>
                                  </p:childTnLst>
                                </p:cTn>
                              </p:par>
                              <p:par>
                                <p:cTn id="130" presetID="35" presetClass="path" presetSubtype="0" accel="50000" decel="50000" fill="hold" grpId="0" nodeType="withEffect">
                                  <p:stCondLst>
                                    <p:cond delay="2500"/>
                                  </p:stCondLst>
                                  <p:childTnLst>
                                    <p:animMotion origin="layout" path="M 0 0 L -0.25 0 E" pathEditMode="relative" ptsTypes="">
                                      <p:cBhvr>
                                        <p:cTn id="131" dur="2000" fill="hold"/>
                                        <p:tgtEl>
                                          <p:spTgt spid="52"/>
                                        </p:tgtEl>
                                        <p:attrNameLst>
                                          <p:attrName>ppt_x</p:attrName>
                                          <p:attrName>ppt_y</p:attrName>
                                        </p:attrNameLst>
                                      </p:cBhvr>
                                    </p:animMotion>
                                  </p:childTnLst>
                                </p:cTn>
                              </p:par>
                              <p:par>
                                <p:cTn id="132" presetID="35" presetClass="path" presetSubtype="0" accel="50000" decel="50000" fill="hold" grpId="0" nodeType="withEffect">
                                  <p:stCondLst>
                                    <p:cond delay="2500"/>
                                  </p:stCondLst>
                                  <p:childTnLst>
                                    <p:animMotion origin="layout" path="M 0 0 L -0.25 0 E" pathEditMode="relative" ptsTypes="">
                                      <p:cBhvr>
                                        <p:cTn id="133" dur="2000" fill="hold"/>
                                        <p:tgtEl>
                                          <p:spTgt spid="58"/>
                                        </p:tgtEl>
                                        <p:attrNameLst>
                                          <p:attrName>ppt_x</p:attrName>
                                          <p:attrName>ppt_y</p:attrName>
                                        </p:attrNameLst>
                                      </p:cBhvr>
                                    </p:animMotion>
                                  </p:childTnLst>
                                </p:cTn>
                              </p:par>
                              <p:par>
                                <p:cTn id="134" presetID="35" presetClass="path" presetSubtype="0" accel="50000" decel="50000" fill="hold" grpId="0" nodeType="withEffect">
                                  <p:stCondLst>
                                    <p:cond delay="2500"/>
                                  </p:stCondLst>
                                  <p:childTnLst>
                                    <p:animMotion origin="layout" path="M 0 0 L -0.25 0 E" pathEditMode="relative" ptsTypes="">
                                      <p:cBhvr>
                                        <p:cTn id="135" dur="2000" fill="hold"/>
                                        <p:tgtEl>
                                          <p:spTgt spid="59"/>
                                        </p:tgtEl>
                                        <p:attrNameLst>
                                          <p:attrName>ppt_x</p:attrName>
                                          <p:attrName>ppt_y</p:attrName>
                                        </p:attrNameLst>
                                      </p:cBhvr>
                                    </p:animMotion>
                                  </p:childTnLst>
                                </p:cTn>
                              </p:par>
                              <p:par>
                                <p:cTn id="136" presetID="35" presetClass="path" presetSubtype="0" accel="50000" decel="50000" fill="hold" grpId="0" nodeType="withEffect">
                                  <p:stCondLst>
                                    <p:cond delay="2500"/>
                                  </p:stCondLst>
                                  <p:childTnLst>
                                    <p:animMotion origin="layout" path="M 0 0 L -0.25 0 E" pathEditMode="relative" ptsTypes="">
                                      <p:cBhvr>
                                        <p:cTn id="137" dur="2000" fill="hold"/>
                                        <p:tgtEl>
                                          <p:spTgt spid="60"/>
                                        </p:tgtEl>
                                        <p:attrNameLst>
                                          <p:attrName>ppt_x</p:attrName>
                                          <p:attrName>ppt_y</p:attrName>
                                        </p:attrNameLst>
                                      </p:cBhvr>
                                    </p:animMotion>
                                  </p:childTnLst>
                                </p:cTn>
                              </p:par>
                              <p:par>
                                <p:cTn id="138" presetID="35" presetClass="path" presetSubtype="0" accel="50000" decel="50000" fill="hold" grpId="0" nodeType="withEffect">
                                  <p:stCondLst>
                                    <p:cond delay="2500"/>
                                  </p:stCondLst>
                                  <p:childTnLst>
                                    <p:animMotion origin="layout" path="M 0 0 L -0.25 0 E" pathEditMode="relative" ptsTypes="">
                                      <p:cBhvr>
                                        <p:cTn id="139" dur="2000" fill="hold"/>
                                        <p:tgtEl>
                                          <p:spTgt spid="61"/>
                                        </p:tgtEl>
                                        <p:attrNameLst>
                                          <p:attrName>ppt_x</p:attrName>
                                          <p:attrName>ppt_y</p:attrName>
                                        </p:attrNameLst>
                                      </p:cBhvr>
                                    </p:animMotion>
                                  </p:childTnLst>
                                </p:cTn>
                              </p:par>
                              <p:par>
                                <p:cTn id="140" presetID="35" presetClass="path" presetSubtype="0" accel="50000" decel="50000" fill="hold" grpId="0" nodeType="withEffect">
                                  <p:stCondLst>
                                    <p:cond delay="2500"/>
                                  </p:stCondLst>
                                  <p:childTnLst>
                                    <p:animMotion origin="layout" path="M 0 0 L -0.25 0 E" pathEditMode="relative" ptsTypes="">
                                      <p:cBhvr>
                                        <p:cTn id="141" dur="2000" fill="hold"/>
                                        <p:tgtEl>
                                          <p:spTgt spid="62"/>
                                        </p:tgtEl>
                                        <p:attrNameLst>
                                          <p:attrName>ppt_x</p:attrName>
                                          <p:attrName>ppt_y</p:attrName>
                                        </p:attrNameLst>
                                      </p:cBhvr>
                                    </p:animMotion>
                                  </p:childTnLst>
                                </p:cTn>
                              </p:par>
                              <p:par>
                                <p:cTn id="142" presetID="35" presetClass="path" presetSubtype="0" accel="50000" decel="50000" fill="hold" grpId="0" nodeType="withEffect">
                                  <p:stCondLst>
                                    <p:cond delay="2500"/>
                                  </p:stCondLst>
                                  <p:childTnLst>
                                    <p:animMotion origin="layout" path="M 0 0 L -0.25 0 E" pathEditMode="relative" ptsTypes="">
                                      <p:cBhvr>
                                        <p:cTn id="143" dur="2000" fill="hold"/>
                                        <p:tgtEl>
                                          <p:spTgt spid="63"/>
                                        </p:tgtEl>
                                        <p:attrNameLst>
                                          <p:attrName>ppt_x</p:attrName>
                                          <p:attrName>ppt_y</p:attrName>
                                        </p:attrNameLst>
                                      </p:cBhvr>
                                    </p:animMotion>
                                  </p:childTnLst>
                                </p:cTn>
                              </p:par>
                              <p:par>
                                <p:cTn id="144" presetID="35" presetClass="path" presetSubtype="0" accel="50000" decel="50000" fill="hold" grpId="0" nodeType="withEffect">
                                  <p:stCondLst>
                                    <p:cond delay="2500"/>
                                  </p:stCondLst>
                                  <p:childTnLst>
                                    <p:animMotion origin="layout" path="M 0 0 L -0.25 0 E" pathEditMode="relative" ptsTypes="">
                                      <p:cBhvr>
                                        <p:cTn id="145" dur="2000" fill="hold"/>
                                        <p:tgtEl>
                                          <p:spTgt spid="64"/>
                                        </p:tgtEl>
                                        <p:attrNameLst>
                                          <p:attrName>ppt_x</p:attrName>
                                          <p:attrName>ppt_y</p:attrName>
                                        </p:attrNameLst>
                                      </p:cBhvr>
                                    </p:animMotion>
                                  </p:childTnLst>
                                </p:cTn>
                              </p:par>
                              <p:par>
                                <p:cTn id="146" presetID="35" presetClass="path" presetSubtype="0" accel="50000" decel="50000" fill="hold" grpId="0" nodeType="withEffect">
                                  <p:stCondLst>
                                    <p:cond delay="2500"/>
                                  </p:stCondLst>
                                  <p:childTnLst>
                                    <p:animMotion origin="layout" path="M 0 0 L -0.25 0 E" pathEditMode="relative" ptsTypes="">
                                      <p:cBhvr>
                                        <p:cTn id="147" dur="2000" fill="hold"/>
                                        <p:tgtEl>
                                          <p:spTgt spid="65"/>
                                        </p:tgtEl>
                                        <p:attrNameLst>
                                          <p:attrName>ppt_x</p:attrName>
                                          <p:attrName>ppt_y</p:attrName>
                                        </p:attrNameLst>
                                      </p:cBhvr>
                                    </p:animMotion>
                                  </p:childTnLst>
                                </p:cTn>
                              </p:par>
                              <p:par>
                                <p:cTn id="148" presetID="35" presetClass="path" presetSubtype="0" accel="50000" decel="50000" fill="hold" grpId="0" nodeType="withEffect">
                                  <p:stCondLst>
                                    <p:cond delay="2500"/>
                                  </p:stCondLst>
                                  <p:childTnLst>
                                    <p:animMotion origin="layout" path="M 0 0 L -0.25 0 E" pathEditMode="relative" ptsTypes="">
                                      <p:cBhvr>
                                        <p:cTn id="149" dur="2000" fill="hold"/>
                                        <p:tgtEl>
                                          <p:spTgt spid="67"/>
                                        </p:tgtEl>
                                        <p:attrNameLst>
                                          <p:attrName>ppt_x</p:attrName>
                                          <p:attrName>ppt_y</p:attrName>
                                        </p:attrNameLst>
                                      </p:cBhvr>
                                    </p:animMotion>
                                  </p:childTnLst>
                                </p:cTn>
                              </p:par>
                              <p:par>
                                <p:cTn id="150" presetID="35" presetClass="path" presetSubtype="0" accel="50000" decel="50000" fill="hold" grpId="0" nodeType="withEffect">
                                  <p:stCondLst>
                                    <p:cond delay="2500"/>
                                  </p:stCondLst>
                                  <p:childTnLst>
                                    <p:animMotion origin="layout" path="M 0 0 L -0.25 0 E" pathEditMode="relative" ptsTypes="">
                                      <p:cBhvr>
                                        <p:cTn id="151" dur="2000" fill="hold"/>
                                        <p:tgtEl>
                                          <p:spTgt spid="68"/>
                                        </p:tgtEl>
                                        <p:attrNameLst>
                                          <p:attrName>ppt_x</p:attrName>
                                          <p:attrName>ppt_y</p:attrName>
                                        </p:attrNameLst>
                                      </p:cBhvr>
                                    </p:animMotion>
                                  </p:childTnLst>
                                </p:cTn>
                              </p:par>
                              <p:par>
                                <p:cTn id="152" presetID="35" presetClass="path" presetSubtype="0" accel="50000" decel="50000" fill="hold" grpId="0" nodeType="withEffect">
                                  <p:stCondLst>
                                    <p:cond delay="2500"/>
                                  </p:stCondLst>
                                  <p:childTnLst>
                                    <p:animMotion origin="layout" path="M 0 0 L -0.25 0 E" pathEditMode="relative" ptsTypes="">
                                      <p:cBhvr>
                                        <p:cTn id="153" dur="2000" fill="hold"/>
                                        <p:tgtEl>
                                          <p:spTgt spid="69"/>
                                        </p:tgtEl>
                                        <p:attrNameLst>
                                          <p:attrName>ppt_x</p:attrName>
                                          <p:attrName>ppt_y</p:attrName>
                                        </p:attrNameLst>
                                      </p:cBhvr>
                                    </p:animMotion>
                                  </p:childTnLst>
                                </p:cTn>
                              </p:par>
                              <p:par>
                                <p:cTn id="154" presetID="35" presetClass="path" presetSubtype="0" accel="50000" decel="50000" fill="hold" grpId="0" nodeType="withEffect">
                                  <p:stCondLst>
                                    <p:cond delay="2500"/>
                                  </p:stCondLst>
                                  <p:childTnLst>
                                    <p:animMotion origin="layout" path="M 0 0 L -0.25 0 E" pathEditMode="relative" ptsTypes="">
                                      <p:cBhvr>
                                        <p:cTn id="155" dur="2000" fill="hold"/>
                                        <p:tgtEl>
                                          <p:spTgt spid="70"/>
                                        </p:tgtEl>
                                        <p:attrNameLst>
                                          <p:attrName>ppt_x</p:attrName>
                                          <p:attrName>ppt_y</p:attrName>
                                        </p:attrNameLst>
                                      </p:cBhvr>
                                    </p:animMotion>
                                  </p:childTnLst>
                                </p:cTn>
                              </p:par>
                              <p:par>
                                <p:cTn id="156" presetID="35" presetClass="path" presetSubtype="0" accel="50000" decel="50000" fill="hold" grpId="0" nodeType="withEffect">
                                  <p:stCondLst>
                                    <p:cond delay="2500"/>
                                  </p:stCondLst>
                                  <p:childTnLst>
                                    <p:animMotion origin="layout" path="M 0 0 L -0.25 0 E" pathEditMode="relative" ptsTypes="">
                                      <p:cBhvr>
                                        <p:cTn id="157" dur="2000" fill="hold"/>
                                        <p:tgtEl>
                                          <p:spTgt spid="71"/>
                                        </p:tgtEl>
                                        <p:attrNameLst>
                                          <p:attrName>ppt_x</p:attrName>
                                          <p:attrName>ppt_y</p:attrName>
                                        </p:attrNameLst>
                                      </p:cBhvr>
                                    </p:animMotion>
                                  </p:childTnLst>
                                </p:cTn>
                              </p:par>
                              <p:par>
                                <p:cTn id="158" presetID="35" presetClass="path" presetSubtype="0" accel="50000" decel="50000" fill="hold" grpId="0" nodeType="withEffect">
                                  <p:stCondLst>
                                    <p:cond delay="2500"/>
                                  </p:stCondLst>
                                  <p:childTnLst>
                                    <p:animMotion origin="layout" path="M 0 0 L -0.25 0 E" pathEditMode="relative" ptsTypes="">
                                      <p:cBhvr>
                                        <p:cTn id="159" dur="2000" fill="hold"/>
                                        <p:tgtEl>
                                          <p:spTgt spid="72"/>
                                        </p:tgtEl>
                                        <p:attrNameLst>
                                          <p:attrName>ppt_x</p:attrName>
                                          <p:attrName>ppt_y</p:attrName>
                                        </p:attrNameLst>
                                      </p:cBhvr>
                                    </p:animMotion>
                                  </p:childTnLst>
                                </p:cTn>
                              </p:par>
                              <p:par>
                                <p:cTn id="160" presetID="2" presetClass="entr" presetSubtype="2" fill="hold" grpId="0" nodeType="withEffect">
                                  <p:stCondLst>
                                    <p:cond delay="2500"/>
                                  </p:stCondLst>
                                  <p:childTnLst>
                                    <p:set>
                                      <p:cBhvr>
                                        <p:cTn id="161" dur="1" fill="hold">
                                          <p:stCondLst>
                                            <p:cond delay="0"/>
                                          </p:stCondLst>
                                        </p:cTn>
                                        <p:tgtEl>
                                          <p:spTgt spid="73"/>
                                        </p:tgtEl>
                                        <p:attrNameLst>
                                          <p:attrName>style.visibility</p:attrName>
                                        </p:attrNameLst>
                                      </p:cBhvr>
                                      <p:to>
                                        <p:strVal val="visible"/>
                                      </p:to>
                                    </p:set>
                                    <p:anim calcmode="lin" valueType="num">
                                      <p:cBhvr additive="base">
                                        <p:cTn id="162" dur="1500" fill="hold"/>
                                        <p:tgtEl>
                                          <p:spTgt spid="73"/>
                                        </p:tgtEl>
                                        <p:attrNameLst>
                                          <p:attrName>ppt_x</p:attrName>
                                        </p:attrNameLst>
                                      </p:cBhvr>
                                      <p:tavLst>
                                        <p:tav tm="0">
                                          <p:val>
                                            <p:strVal val="1+#ppt_w/2"/>
                                          </p:val>
                                        </p:tav>
                                        <p:tav tm="100000">
                                          <p:val>
                                            <p:strVal val="#ppt_x"/>
                                          </p:val>
                                        </p:tav>
                                      </p:tavLst>
                                    </p:anim>
                                    <p:anim calcmode="lin" valueType="num">
                                      <p:cBhvr additive="base">
                                        <p:cTn id="163" dur="1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animBg="1"/>
      <p:bldP spid="3" grpId="0" animBg="1"/>
      <p:bldP spid="4" grpId="0" animBg="1"/>
      <p:bldP spid="5" grpId="0" animBg="1"/>
      <p:bldP spid="5" grpId="1" animBg="1"/>
      <p:bldP spid="6" grpId="0" animBg="1"/>
      <p:bldP spid="7" grpId="0" animBg="1"/>
      <p:bldP spid="8" grpId="0" animBg="1"/>
      <p:bldP spid="9" grpId="0" animBg="1"/>
      <p:bldP spid="10" grpId="0" animBg="1"/>
      <p:bldP spid="11" grpId="0" animBg="1"/>
      <p:bldP spid="12" grpId="0" animBg="1"/>
      <p:bldP spid="12" grpId="1"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3" grpId="0" animBg="1"/>
      <p:bldP spid="24" grpId="0" animBg="1"/>
      <p:bldP spid="25" grpId="0" animBg="1"/>
      <p:bldP spid="39" grpId="0" animBg="1"/>
      <p:bldP spid="39" grpId="1" animBg="1"/>
      <p:bldP spid="40" grpId="0" animBg="1"/>
      <p:bldP spid="41" grpId="0" animBg="1"/>
      <p:bldP spid="42" grpId="0" animBg="1"/>
      <p:bldP spid="43" grpId="0" animBg="1"/>
      <p:bldP spid="43" grpId="1" animBg="1"/>
      <p:bldP spid="44" grpId="0" animBg="1"/>
      <p:bldP spid="45" grpId="0" animBg="1"/>
      <p:bldP spid="46" grpId="0" animBg="1"/>
      <p:bldP spid="46" grpId="1" animBg="1"/>
      <p:bldP spid="47" grpId="0" animBg="1"/>
      <p:bldP spid="48" grpId="0" animBg="1"/>
      <p:bldP spid="50" grpId="0" animBg="1"/>
      <p:bldP spid="51" grpId="0" animBg="1"/>
      <p:bldP spid="52" grpId="0" animBg="1"/>
      <p:bldP spid="53" grpId="0" animBg="1"/>
      <p:bldP spid="53" grpId="1" animBg="1"/>
      <p:bldP spid="53" grpId="2" animBg="1"/>
      <p:bldP spid="58" grpId="0" animBg="1"/>
      <p:bldP spid="59" grpId="0" animBg="1"/>
      <p:bldP spid="60" grpId="0" animBg="1"/>
      <p:bldP spid="61" grpId="0" animBg="1"/>
      <p:bldP spid="62" grpId="0" animBg="1"/>
      <p:bldP spid="63" grpId="0" animBg="1"/>
      <p:bldP spid="64" grpId="0" animBg="1"/>
      <p:bldP spid="65" grpId="0" animBg="1"/>
      <p:bldP spid="66" grpId="0" animBg="1"/>
      <p:bldP spid="66" grpId="1" animBg="1"/>
      <p:bldP spid="67" grpId="0" animBg="1"/>
      <p:bldP spid="68" grpId="0" animBg="1"/>
      <p:bldP spid="69" grpId="0" animBg="1"/>
      <p:bldP spid="70" grpId="0" animBg="1"/>
      <p:bldP spid="71" grpId="0" animBg="1"/>
      <p:bldP spid="72" grpId="0" animBg="1"/>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 xmlns:a16="http://schemas.microsoft.com/office/drawing/2014/main" id="{1255960F-38B9-4D24-B9DD-2174068894A1}"/>
              </a:ext>
            </a:extLst>
          </p:cNvPr>
          <p:cNvSpPr/>
          <p:nvPr/>
        </p:nvSpPr>
        <p:spPr>
          <a:xfrm>
            <a:off x="5863274" y="2323674"/>
            <a:ext cx="2946400" cy="2540000"/>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Isosceles Triangle 3">
            <a:extLst>
              <a:ext uri="{FF2B5EF4-FFF2-40B4-BE49-F238E27FC236}">
                <a16:creationId xmlns="" xmlns:a16="http://schemas.microsoft.com/office/drawing/2014/main" id="{E18BA401-04A9-4149-A0ED-64BD672E3D78}"/>
              </a:ext>
            </a:extLst>
          </p:cNvPr>
          <p:cNvSpPr/>
          <p:nvPr/>
        </p:nvSpPr>
        <p:spPr>
          <a:xfrm>
            <a:off x="4985159" y="2323674"/>
            <a:ext cx="2946400" cy="2540000"/>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 name="Isosceles Triangle 4">
            <a:extLst>
              <a:ext uri="{FF2B5EF4-FFF2-40B4-BE49-F238E27FC236}">
                <a16:creationId xmlns="" xmlns:a16="http://schemas.microsoft.com/office/drawing/2014/main" id="{4314B1F9-16EB-4DF2-8010-2B564A3790BC}"/>
              </a:ext>
            </a:extLst>
          </p:cNvPr>
          <p:cNvSpPr/>
          <p:nvPr/>
        </p:nvSpPr>
        <p:spPr>
          <a:xfrm>
            <a:off x="4107044" y="2323674"/>
            <a:ext cx="2946400" cy="2540000"/>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cxnSp>
        <p:nvCxnSpPr>
          <p:cNvPr id="12" name="Connector: Elbow 11">
            <a:extLst>
              <a:ext uri="{FF2B5EF4-FFF2-40B4-BE49-F238E27FC236}">
                <a16:creationId xmlns="" xmlns:a16="http://schemas.microsoft.com/office/drawing/2014/main" id="{B12F67BD-184E-42E6-87D5-06465FBCFFE8}"/>
              </a:ext>
            </a:extLst>
          </p:cNvPr>
          <p:cNvCxnSpPr>
            <a:cxnSpLocks/>
          </p:cNvCxnSpPr>
          <p:nvPr/>
        </p:nvCxnSpPr>
        <p:spPr>
          <a:xfrm>
            <a:off x="7383142" y="2320797"/>
            <a:ext cx="1709561" cy="1112518"/>
          </a:xfrm>
          <a:prstGeom prst="bentConnector3">
            <a:avLst>
              <a:gd name="adj1" fmla="val 50000"/>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A0B1B0B1-AA2E-4988-92B6-0CCC60E1DD9A}"/>
              </a:ext>
            </a:extLst>
          </p:cNvPr>
          <p:cNvSpPr txBox="1"/>
          <p:nvPr/>
        </p:nvSpPr>
        <p:spPr>
          <a:xfrm>
            <a:off x="9195759" y="3122762"/>
            <a:ext cx="2794959" cy="1077218"/>
          </a:xfrm>
          <a:prstGeom prst="rect">
            <a:avLst/>
          </a:prstGeom>
          <a:noFill/>
        </p:spPr>
        <p:txBody>
          <a:bodyPr wrap="square" rtlCol="0">
            <a:spAutoFit/>
          </a:bodyPr>
          <a:lstStyle/>
          <a:p>
            <a:r>
              <a:rPr lang="en-US" sz="3200">
                <a:solidFill>
                  <a:prstClr val="white"/>
                </a:solidFill>
                <a:latin typeface="Agency FB" panose="020B0503020202020204" pitchFamily="34" charset="0"/>
              </a:rPr>
              <a:t>Xây dựng kế hoạch dự án</a:t>
            </a:r>
            <a:endParaRPr lang="id-ID" sz="3200" dirty="0">
              <a:solidFill>
                <a:prstClr val="white"/>
              </a:solidFill>
              <a:latin typeface="Agency FB" panose="020B0503020202020204" pitchFamily="34" charset="0"/>
            </a:endParaRPr>
          </a:p>
        </p:txBody>
      </p:sp>
      <p:cxnSp>
        <p:nvCxnSpPr>
          <p:cNvPr id="17" name="Connector: Elbow 16">
            <a:extLst>
              <a:ext uri="{FF2B5EF4-FFF2-40B4-BE49-F238E27FC236}">
                <a16:creationId xmlns="" xmlns:a16="http://schemas.microsoft.com/office/drawing/2014/main" id="{4812AA01-AE58-481D-BC94-1D68CA366D32}"/>
              </a:ext>
            </a:extLst>
          </p:cNvPr>
          <p:cNvCxnSpPr>
            <a:cxnSpLocks/>
            <a:stCxn id="14" idx="0"/>
          </p:cNvCxnSpPr>
          <p:nvPr/>
        </p:nvCxnSpPr>
        <p:spPr>
          <a:xfrm rot="16200000" flipH="1" flipV="1">
            <a:off x="3390071" y="1745590"/>
            <a:ext cx="676884" cy="1827301"/>
          </a:xfrm>
          <a:prstGeom prst="bentConnector4">
            <a:avLst>
              <a:gd name="adj1" fmla="val -5735"/>
              <a:gd name="adj2" fmla="val 90311"/>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20485A7A-E664-4112-9092-042CC7BF0F40}"/>
              </a:ext>
            </a:extLst>
          </p:cNvPr>
          <p:cNvSpPr txBox="1"/>
          <p:nvPr/>
        </p:nvSpPr>
        <p:spPr>
          <a:xfrm>
            <a:off x="1181097" y="2705293"/>
            <a:ext cx="1532618" cy="1077218"/>
          </a:xfrm>
          <a:prstGeom prst="rect">
            <a:avLst/>
          </a:prstGeom>
          <a:noFill/>
        </p:spPr>
        <p:txBody>
          <a:bodyPr wrap="square" rtlCol="0">
            <a:spAutoFit/>
          </a:bodyPr>
          <a:lstStyle/>
          <a:p>
            <a:pPr algn="r"/>
            <a:r>
              <a:rPr lang="en-US" sz="3200">
                <a:solidFill>
                  <a:prstClr val="white"/>
                </a:solidFill>
                <a:latin typeface="Agency FB" panose="020B0503020202020204" pitchFamily="34" charset="0"/>
              </a:rPr>
              <a:t>Khảo sát bài toán</a:t>
            </a:r>
            <a:endParaRPr lang="id-ID" sz="3200" dirty="0">
              <a:solidFill>
                <a:prstClr val="white"/>
              </a:solidFill>
              <a:latin typeface="Agency FB" panose="020B0503020202020204" pitchFamily="34" charset="0"/>
            </a:endParaRPr>
          </a:p>
        </p:txBody>
      </p:sp>
      <p:cxnSp>
        <p:nvCxnSpPr>
          <p:cNvPr id="19" name="Straight Arrow Connector 18">
            <a:extLst>
              <a:ext uri="{FF2B5EF4-FFF2-40B4-BE49-F238E27FC236}">
                <a16:creationId xmlns="" xmlns:a16="http://schemas.microsoft.com/office/drawing/2014/main" id="{009B08C7-B12F-4910-9EB2-1919956D6ACB}"/>
              </a:ext>
            </a:extLst>
          </p:cNvPr>
          <p:cNvCxnSpPr>
            <a:cxnSpLocks/>
            <a:stCxn id="5" idx="0"/>
          </p:cNvCxnSpPr>
          <p:nvPr/>
        </p:nvCxnSpPr>
        <p:spPr>
          <a:xfrm flipV="1">
            <a:off x="5580244" y="1221940"/>
            <a:ext cx="0" cy="1101735"/>
          </a:xfrm>
          <a:prstGeom prst="straightConnector1">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67DC4D1F-1FD5-4EE2-9B38-35919A0BEFCB}"/>
              </a:ext>
            </a:extLst>
          </p:cNvPr>
          <p:cNvSpPr txBox="1"/>
          <p:nvPr/>
        </p:nvSpPr>
        <p:spPr>
          <a:xfrm>
            <a:off x="2380887" y="534839"/>
            <a:ext cx="6417079" cy="584775"/>
          </a:xfrm>
          <a:prstGeom prst="rect">
            <a:avLst/>
          </a:prstGeom>
          <a:noFill/>
        </p:spPr>
        <p:txBody>
          <a:bodyPr wrap="square" rtlCol="0">
            <a:spAutoFit/>
          </a:bodyPr>
          <a:lstStyle/>
          <a:p>
            <a:pPr algn="ctr"/>
            <a:r>
              <a:rPr lang="en-US" sz="3200">
                <a:solidFill>
                  <a:prstClr val="white"/>
                </a:solidFill>
                <a:latin typeface="Agency FB" panose="020B0503020202020204" pitchFamily="34" charset="0"/>
              </a:rPr>
              <a:t>Xác định thông tin cơ bản cho nghiệp vụ</a:t>
            </a:r>
            <a:endParaRPr lang="id-ID" sz="3200" dirty="0">
              <a:solidFill>
                <a:prstClr val="white"/>
              </a:solidFill>
              <a:latin typeface="Agency FB" panose="020B0503020202020204" pitchFamily="34" charset="0"/>
            </a:endParaRPr>
          </a:p>
        </p:txBody>
      </p:sp>
      <p:cxnSp>
        <p:nvCxnSpPr>
          <p:cNvPr id="13" name="Straight Arrow Connector 12">
            <a:extLst>
              <a:ext uri="{FF2B5EF4-FFF2-40B4-BE49-F238E27FC236}">
                <a16:creationId xmlns="" xmlns:a16="http://schemas.microsoft.com/office/drawing/2014/main" id="{009B08C7-B12F-4910-9EB2-1919956D6ACB}"/>
              </a:ext>
            </a:extLst>
          </p:cNvPr>
          <p:cNvCxnSpPr>
            <a:cxnSpLocks/>
          </p:cNvCxnSpPr>
          <p:nvPr/>
        </p:nvCxnSpPr>
        <p:spPr>
          <a:xfrm>
            <a:off x="7307770" y="4843545"/>
            <a:ext cx="7430" cy="780879"/>
          </a:xfrm>
          <a:prstGeom prst="straightConnector1">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Isosceles Triangle 13">
            <a:extLst>
              <a:ext uri="{FF2B5EF4-FFF2-40B4-BE49-F238E27FC236}">
                <a16:creationId xmlns="" xmlns:a16="http://schemas.microsoft.com/office/drawing/2014/main" id="{1255960F-38B9-4D24-B9DD-2174068894A1}"/>
              </a:ext>
            </a:extLst>
          </p:cNvPr>
          <p:cNvSpPr/>
          <p:nvPr/>
        </p:nvSpPr>
        <p:spPr>
          <a:xfrm>
            <a:off x="3168962" y="2320798"/>
            <a:ext cx="2946400" cy="254000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TextBox 23">
            <a:extLst>
              <a:ext uri="{FF2B5EF4-FFF2-40B4-BE49-F238E27FC236}">
                <a16:creationId xmlns="" xmlns:a16="http://schemas.microsoft.com/office/drawing/2014/main" id="{A0B1B0B1-AA2E-4988-92B6-0CCC60E1DD9A}"/>
              </a:ext>
            </a:extLst>
          </p:cNvPr>
          <p:cNvSpPr txBox="1"/>
          <p:nvPr/>
        </p:nvSpPr>
        <p:spPr>
          <a:xfrm>
            <a:off x="5193105" y="5607170"/>
            <a:ext cx="4175184" cy="584775"/>
          </a:xfrm>
          <a:prstGeom prst="rect">
            <a:avLst/>
          </a:prstGeom>
          <a:noFill/>
        </p:spPr>
        <p:txBody>
          <a:bodyPr wrap="square" rtlCol="0">
            <a:spAutoFit/>
          </a:bodyPr>
          <a:lstStyle/>
          <a:p>
            <a:r>
              <a:rPr lang="en-US" sz="3200">
                <a:solidFill>
                  <a:prstClr val="white"/>
                </a:solidFill>
                <a:latin typeface="Agency FB" panose="020B0503020202020204" pitchFamily="34" charset="0"/>
              </a:rPr>
              <a:t>Biểu đồ phân cấp chức năng</a:t>
            </a:r>
            <a:endParaRPr lang="id-ID" sz="3200" dirty="0">
              <a:solidFill>
                <a:prstClr val="white"/>
              </a:solidFill>
              <a:latin typeface="Agency FB" panose="020B0503020202020204" pitchFamily="34" charset="0"/>
            </a:endParaRPr>
          </a:p>
        </p:txBody>
      </p:sp>
    </p:spTree>
    <p:extLst>
      <p:ext uri="{BB962C8B-B14F-4D97-AF65-F5344CB8AC3E}">
        <p14:creationId xmlns:p14="http://schemas.microsoft.com/office/powerpoint/2010/main" val="11300719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6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0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0-#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2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par>
                          <p:cTn id="31" fill="hold">
                            <p:stCondLst>
                              <p:cond delay="2250"/>
                            </p:stCondLst>
                            <p:childTnLst>
                              <p:par>
                                <p:cTn id="32" presetID="22" presetClass="entr" presetSubtype="4"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500"/>
                                        <p:tgtEl>
                                          <p:spTgt spid="18"/>
                                        </p:tgtEl>
                                      </p:cBhvr>
                                    </p:animEffect>
                                  </p:childTnLst>
                                </p:cTn>
                              </p:par>
                              <p:par>
                                <p:cTn id="41" presetID="2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500"/>
                                        <p:tgtEl>
                                          <p:spTgt spid="1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15" grpId="0"/>
      <p:bldP spid="18" grpId="0"/>
      <p:bldP spid="22" grpId="0"/>
      <p:bldP spid="14" grpId="0" animBg="1"/>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2519</TotalTime>
  <Words>3187</Words>
  <Application>Microsoft Office PowerPoint</Application>
  <PresentationFormat>Widescreen</PresentationFormat>
  <Paragraphs>841</Paragraphs>
  <Slides>57</Slides>
  <Notes>8</Notes>
  <HiddenSlides>0</HiddenSlides>
  <MMClips>3</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57</vt:i4>
      </vt:variant>
    </vt:vector>
  </HeadingPairs>
  <TitlesOfParts>
    <vt:vector size="72" baseType="lpstr">
      <vt:lpstr>Agency FB</vt:lpstr>
      <vt:lpstr>Aharoni</vt:lpstr>
      <vt:lpstr>Arial</vt:lpstr>
      <vt:lpstr>Bebas Neue</vt:lpstr>
      <vt:lpstr>Calibri</vt:lpstr>
      <vt:lpstr>Calibri Light</vt:lpstr>
      <vt:lpstr>christmas</vt:lpstr>
      <vt:lpstr>Gochi Hand</vt:lpstr>
      <vt:lpstr>iCiel Be Cool</vt:lpstr>
      <vt:lpstr>NVN Grand Hotel</vt:lpstr>
      <vt:lpstr>Times New Roman</vt:lpstr>
      <vt:lpstr>UVN Moi Hong</vt:lpstr>
      <vt:lpstr>Office Theme</vt:lpstr>
      <vt:lpstr>1_Office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thuthao225.2001@gmail.com</dc:creator>
  <cp:lastModifiedBy>Thảo</cp:lastModifiedBy>
  <cp:revision>941</cp:revision>
  <dcterms:created xsi:type="dcterms:W3CDTF">2021-11-11T08:32:13Z</dcterms:created>
  <dcterms:modified xsi:type="dcterms:W3CDTF">2021-12-18T14:32:53Z</dcterms:modified>
</cp:coreProperties>
</file>